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8" r:id="rId3"/>
    <p:sldId id="259" r:id="rId4"/>
    <p:sldId id="262" r:id="rId5"/>
    <p:sldId id="270" r:id="rId6"/>
    <p:sldId id="260" r:id="rId7"/>
    <p:sldId id="266" r:id="rId8"/>
    <p:sldId id="272" r:id="rId9"/>
    <p:sldId id="271" r:id="rId10"/>
    <p:sldId id="273" r:id="rId11"/>
    <p:sldId id="26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51989"/>
  </p:normalViewPr>
  <p:slideViewPr>
    <p:cSldViewPr snapToGrid="0">
      <p:cViewPr varScale="1">
        <p:scale>
          <a:sx n="62" d="100"/>
          <a:sy n="62" d="100"/>
        </p:scale>
        <p:origin x="260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xie Ghosh" userId="c8447ccd85dfd74f" providerId="LiveId" clId="{910F335C-B94E-A24D-85ED-88F04B14C19B}"/>
    <pc:docChg chg="modSld">
      <pc:chgData name="Pixie Ghosh" userId="c8447ccd85dfd74f" providerId="LiveId" clId="{910F335C-B94E-A24D-85ED-88F04B14C19B}" dt="2023-07-03T23:07:34.214" v="2"/>
      <pc:docMkLst>
        <pc:docMk/>
      </pc:docMkLst>
      <pc:sldChg chg="addSp delSp modSp mod">
        <pc:chgData name="Pixie Ghosh" userId="c8447ccd85dfd74f" providerId="LiveId" clId="{910F335C-B94E-A24D-85ED-88F04B14C19B}" dt="2023-07-03T23:07:34.214" v="2"/>
        <pc:sldMkLst>
          <pc:docMk/>
          <pc:sldMk cId="2245861636" sldId="268"/>
        </pc:sldMkLst>
        <pc:spChg chg="add del mod">
          <ac:chgData name="Pixie Ghosh" userId="c8447ccd85dfd74f" providerId="LiveId" clId="{910F335C-B94E-A24D-85ED-88F04B14C19B}" dt="2023-07-03T23:07:34.214" v="2"/>
          <ac:spMkLst>
            <pc:docMk/>
            <pc:sldMk cId="2245861636" sldId="268"/>
            <ac:spMk id="4" creationId="{0A1E1059-8274-1377-354E-658C39FACCE9}"/>
          </ac:spMkLst>
        </pc:spChg>
      </pc:sldChg>
    </pc:docChg>
  </pc:docChgLst>
  <pc:docChgLst>
    <pc:chgData name="Pixie Ghosh" userId="c8447ccd85dfd74f" providerId="LiveId" clId="{09B8794E-0C8E-7C43-9FBF-D0E16DFD0646}"/>
    <pc:docChg chg="modSld">
      <pc:chgData name="Pixie Ghosh" userId="c8447ccd85dfd74f" providerId="LiveId" clId="{09B8794E-0C8E-7C43-9FBF-D0E16DFD0646}" dt="2023-12-29T22:01:04.006" v="554" actId="20577"/>
      <pc:docMkLst>
        <pc:docMk/>
      </pc:docMkLst>
      <pc:sldChg chg="modNotesTx">
        <pc:chgData name="Pixie Ghosh" userId="c8447ccd85dfd74f" providerId="LiveId" clId="{09B8794E-0C8E-7C43-9FBF-D0E16DFD0646}" dt="2023-12-29T21:54:28.899" v="127" actId="20577"/>
        <pc:sldMkLst>
          <pc:docMk/>
          <pc:sldMk cId="2240770453" sldId="259"/>
        </pc:sldMkLst>
      </pc:sldChg>
      <pc:sldChg chg="modNotesTx">
        <pc:chgData name="Pixie Ghosh" userId="c8447ccd85dfd74f" providerId="LiveId" clId="{09B8794E-0C8E-7C43-9FBF-D0E16DFD0646}" dt="2023-12-29T21:58:59.660" v="412" actId="20577"/>
        <pc:sldMkLst>
          <pc:docMk/>
          <pc:sldMk cId="1054151269" sldId="260"/>
        </pc:sldMkLst>
      </pc:sldChg>
      <pc:sldChg chg="modNotesTx">
        <pc:chgData name="Pixie Ghosh" userId="c8447ccd85dfd74f" providerId="LiveId" clId="{09B8794E-0C8E-7C43-9FBF-D0E16DFD0646}" dt="2023-12-29T21:57:05.915" v="226" actId="20577"/>
        <pc:sldMkLst>
          <pc:docMk/>
          <pc:sldMk cId="3901023199" sldId="262"/>
        </pc:sldMkLst>
      </pc:sldChg>
      <pc:sldChg chg="modSp mod modNotesTx">
        <pc:chgData name="Pixie Ghosh" userId="c8447ccd85dfd74f" providerId="LiveId" clId="{09B8794E-0C8E-7C43-9FBF-D0E16DFD0646}" dt="2023-12-29T22:01:04.006" v="554" actId="20577"/>
        <pc:sldMkLst>
          <pc:docMk/>
          <pc:sldMk cId="1406534189" sldId="265"/>
        </pc:sldMkLst>
        <pc:spChg chg="mod">
          <ac:chgData name="Pixie Ghosh" userId="c8447ccd85dfd74f" providerId="LiveId" clId="{09B8794E-0C8E-7C43-9FBF-D0E16DFD0646}" dt="2023-12-29T21:55:47.531" v="135" actId="20577"/>
          <ac:spMkLst>
            <pc:docMk/>
            <pc:sldMk cId="1406534189" sldId="265"/>
            <ac:spMk id="3" creationId="{7937DB77-862A-64F1-3D4F-8183F5FEF561}"/>
          </ac:spMkLst>
        </pc:spChg>
      </pc:sldChg>
      <pc:sldChg chg="modNotesTx">
        <pc:chgData name="Pixie Ghosh" userId="c8447ccd85dfd74f" providerId="LiveId" clId="{09B8794E-0C8E-7C43-9FBF-D0E16DFD0646}" dt="2023-12-29T21:53:43.547" v="122" actId="20577"/>
        <pc:sldMkLst>
          <pc:docMk/>
          <pc:sldMk cId="2245861636" sldId="268"/>
        </pc:sldMkLst>
      </pc:sldChg>
    </pc:docChg>
  </pc:docChgLst>
  <pc:docChgLst>
    <pc:chgData name="Pixie Ghosh" userId="c8447ccd85dfd74f" providerId="LiveId" clId="{E3BEFB2E-9E20-0B44-888A-048B07530C22}"/>
    <pc:docChg chg="undo custSel addSld delSld modSld sldOrd">
      <pc:chgData name="Pixie Ghosh" userId="c8447ccd85dfd74f" providerId="LiveId" clId="{E3BEFB2E-9E20-0B44-888A-048B07530C22}" dt="2023-05-04T22:49:52.290" v="7646" actId="20577"/>
      <pc:docMkLst>
        <pc:docMk/>
      </pc:docMkLst>
      <pc:sldChg chg="addSp delSp modSp delDesignElem modNotesTx">
        <pc:chgData name="Pixie Ghosh" userId="c8447ccd85dfd74f" providerId="LiveId" clId="{E3BEFB2E-9E20-0B44-888A-048B07530C22}" dt="2023-05-04T22:49:52.290" v="7646" actId="20577"/>
        <pc:sldMkLst>
          <pc:docMk/>
          <pc:sldMk cId="1327601480" sldId="256"/>
        </pc:sldMkLst>
        <pc:spChg chg="add mod">
          <ac:chgData name="Pixie Ghosh" userId="c8447ccd85dfd74f" providerId="LiveId" clId="{E3BEFB2E-9E20-0B44-888A-048B07530C22}" dt="2023-05-04T22:49:12.253" v="7644" actId="767"/>
          <ac:spMkLst>
            <pc:docMk/>
            <pc:sldMk cId="1327601480" sldId="256"/>
            <ac:spMk id="4" creationId="{22573312-93A6-5BBE-7A52-02C5C908D066}"/>
          </ac:spMkLst>
        </pc:spChg>
        <pc:spChg chg="add del">
          <ac:chgData name="Pixie Ghosh" userId="c8447ccd85dfd74f" providerId="LiveId" clId="{E3BEFB2E-9E20-0B44-888A-048B07530C22}" dt="2023-04-25T19:10:26.852" v="1382"/>
          <ac:spMkLst>
            <pc:docMk/>
            <pc:sldMk cId="1327601480" sldId="256"/>
            <ac:spMk id="39" creationId="{73A25D70-4A55-4F72-B9C5-A69CDBF4DB42}"/>
          </ac:spMkLst>
        </pc:spChg>
        <pc:spChg chg="add del">
          <ac:chgData name="Pixie Ghosh" userId="c8447ccd85dfd74f" providerId="LiveId" clId="{E3BEFB2E-9E20-0B44-888A-048B07530C22}" dt="2023-04-25T19:10:26.852" v="1382"/>
          <ac:spMkLst>
            <pc:docMk/>
            <pc:sldMk cId="1327601480" sldId="256"/>
            <ac:spMk id="41" creationId="{54957100-6D8B-4161-9F2F-C0A949EC84C4}"/>
          </ac:spMkLst>
        </pc:spChg>
        <pc:spChg chg="add del">
          <ac:chgData name="Pixie Ghosh" userId="c8447ccd85dfd74f" providerId="LiveId" clId="{E3BEFB2E-9E20-0B44-888A-048B07530C22}" dt="2023-04-25T19:10:26.852" v="1382"/>
          <ac:spMkLst>
            <pc:docMk/>
            <pc:sldMk cId="1327601480" sldId="256"/>
            <ac:spMk id="43" creationId="{CBCB02B1-1B82-403C-B7D2-E2CED1882F50}"/>
          </ac:spMkLst>
        </pc:spChg>
        <pc:grpChg chg="add del">
          <ac:chgData name="Pixie Ghosh" userId="c8447ccd85dfd74f" providerId="LiveId" clId="{E3BEFB2E-9E20-0B44-888A-048B07530C22}" dt="2023-04-25T19:10:26.852" v="1382"/>
          <ac:grpSpMkLst>
            <pc:docMk/>
            <pc:sldMk cId="1327601480" sldId="256"/>
            <ac:grpSpMk id="45" creationId="{CCDE13A7-6382-4A67-BEBE-4FF1F37C7F52}"/>
          </ac:grpSpMkLst>
        </pc:grpChg>
        <pc:grpChg chg="add del">
          <ac:chgData name="Pixie Ghosh" userId="c8447ccd85dfd74f" providerId="LiveId" clId="{E3BEFB2E-9E20-0B44-888A-048B07530C22}" dt="2023-04-25T19:10:26.852" v="1382"/>
          <ac:grpSpMkLst>
            <pc:docMk/>
            <pc:sldMk cId="1327601480" sldId="256"/>
            <ac:grpSpMk id="54" creationId="{17147D5D-F01F-4164-BD81-D10DC6F23E41}"/>
          </ac:grpSpMkLst>
        </pc:grpChg>
        <pc:grpChg chg="add del">
          <ac:chgData name="Pixie Ghosh" userId="c8447ccd85dfd74f" providerId="LiveId" clId="{E3BEFB2E-9E20-0B44-888A-048B07530C22}" dt="2023-04-25T19:10:26.852" v="1382"/>
          <ac:grpSpMkLst>
            <pc:docMk/>
            <pc:sldMk cId="1327601480" sldId="256"/>
            <ac:grpSpMk id="60" creationId="{6D0E248E-80AB-4B35-BA8D-F940FCB44326}"/>
          </ac:grpSpMkLst>
        </pc:grpChg>
      </pc:sldChg>
      <pc:sldChg chg="addSp delSp modSp del mod ord modNotesTx">
        <pc:chgData name="Pixie Ghosh" userId="c8447ccd85dfd74f" providerId="LiveId" clId="{E3BEFB2E-9E20-0B44-888A-048B07530C22}" dt="2023-04-24T21:32:18.523" v="540" actId="2696"/>
        <pc:sldMkLst>
          <pc:docMk/>
          <pc:sldMk cId="3714135611" sldId="258"/>
        </pc:sldMkLst>
        <pc:spChg chg="mod">
          <ac:chgData name="Pixie Ghosh" userId="c8447ccd85dfd74f" providerId="LiveId" clId="{E3BEFB2E-9E20-0B44-888A-048B07530C22}" dt="2023-04-24T21:29:49.999" v="497" actId="1076"/>
          <ac:spMkLst>
            <pc:docMk/>
            <pc:sldMk cId="3714135611" sldId="258"/>
            <ac:spMk id="2" creationId="{9CEFF140-1AD0-4D24-D55C-6E1291A7FD26}"/>
          </ac:spMkLst>
        </pc:spChg>
        <pc:spChg chg="del mod">
          <ac:chgData name="Pixie Ghosh" userId="c8447ccd85dfd74f" providerId="LiveId" clId="{E3BEFB2E-9E20-0B44-888A-048B07530C22}" dt="2023-04-24T21:24:45.319" v="226" actId="478"/>
          <ac:spMkLst>
            <pc:docMk/>
            <pc:sldMk cId="3714135611" sldId="258"/>
            <ac:spMk id="3" creationId="{71CF7646-6C81-870C-4194-9069E4020161}"/>
          </ac:spMkLst>
        </pc:spChg>
        <pc:spChg chg="add del mod">
          <ac:chgData name="Pixie Ghosh" userId="c8447ccd85dfd74f" providerId="LiveId" clId="{E3BEFB2E-9E20-0B44-888A-048B07530C22}" dt="2023-04-24T21:24:47.592" v="227" actId="478"/>
          <ac:spMkLst>
            <pc:docMk/>
            <pc:sldMk cId="3714135611" sldId="258"/>
            <ac:spMk id="5" creationId="{A7BED875-104D-C222-22EB-C82E5BDBC33D}"/>
          </ac:spMkLst>
        </pc:spChg>
        <pc:spChg chg="add mod">
          <ac:chgData name="Pixie Ghosh" userId="c8447ccd85dfd74f" providerId="LiveId" clId="{E3BEFB2E-9E20-0B44-888A-048B07530C22}" dt="2023-04-24T21:26:34.936" v="260" actId="20577"/>
          <ac:spMkLst>
            <pc:docMk/>
            <pc:sldMk cId="3714135611" sldId="258"/>
            <ac:spMk id="6" creationId="{41D1D141-4776-560E-C9EB-BF45851D5345}"/>
          </ac:spMkLst>
        </pc:spChg>
      </pc:sldChg>
      <pc:sldChg chg="addSp delSp modSp mod delDesignElem modNotesTx">
        <pc:chgData name="Pixie Ghosh" userId="c8447ccd85dfd74f" providerId="LiveId" clId="{E3BEFB2E-9E20-0B44-888A-048B07530C22}" dt="2023-05-01T21:13:06.926" v="5172" actId="20577"/>
        <pc:sldMkLst>
          <pc:docMk/>
          <pc:sldMk cId="2240770453" sldId="259"/>
        </pc:sldMkLst>
        <pc:spChg chg="mod">
          <ac:chgData name="Pixie Ghosh" userId="c8447ccd85dfd74f" providerId="LiveId" clId="{E3BEFB2E-9E20-0B44-888A-048B07530C22}" dt="2023-04-24T21:29:30.266" v="493" actId="255"/>
          <ac:spMkLst>
            <pc:docMk/>
            <pc:sldMk cId="2240770453" sldId="259"/>
            <ac:spMk id="2" creationId="{BB6B435E-B4AB-E05B-DCBF-2A896955CEDE}"/>
          </ac:spMkLst>
        </pc:spChg>
        <pc:spChg chg="del mod">
          <ac:chgData name="Pixie Ghosh" userId="c8447ccd85dfd74f" providerId="LiveId" clId="{E3BEFB2E-9E20-0B44-888A-048B07530C22}" dt="2023-04-24T21:23:28.776" v="196" actId="478"/>
          <ac:spMkLst>
            <pc:docMk/>
            <pc:sldMk cId="2240770453" sldId="259"/>
            <ac:spMk id="3" creationId="{115C32BB-4517-83F9-9C55-A57F1A2C95D1}"/>
          </ac:spMkLst>
        </pc:spChg>
        <pc:spChg chg="add del mod">
          <ac:chgData name="Pixie Ghosh" userId="c8447ccd85dfd74f" providerId="LiveId" clId="{E3BEFB2E-9E20-0B44-888A-048B07530C22}" dt="2023-04-24T21:23:31.657" v="198" actId="478"/>
          <ac:spMkLst>
            <pc:docMk/>
            <pc:sldMk cId="2240770453" sldId="259"/>
            <ac:spMk id="5" creationId="{E0F144AD-E9AA-9433-B693-33A86F1A07CA}"/>
          </ac:spMkLst>
        </pc:spChg>
        <pc:spChg chg="add mod">
          <ac:chgData name="Pixie Ghosh" userId="c8447ccd85dfd74f" providerId="LiveId" clId="{E3BEFB2E-9E20-0B44-888A-048B07530C22}" dt="2023-04-25T19:03:33.743" v="1127" actId="20577"/>
          <ac:spMkLst>
            <pc:docMk/>
            <pc:sldMk cId="2240770453" sldId="259"/>
            <ac:spMk id="6" creationId="{961759EF-A6C0-9D85-7DD7-70DFB2D480C3}"/>
          </ac:spMkLst>
        </pc:spChg>
        <pc:spChg chg="add del">
          <ac:chgData name="Pixie Ghosh" userId="c8447ccd85dfd74f" providerId="LiveId" clId="{E3BEFB2E-9E20-0B44-888A-048B07530C22}" dt="2023-04-25T19:10:26.852" v="1382"/>
          <ac:spMkLst>
            <pc:docMk/>
            <pc:sldMk cId="2240770453" sldId="259"/>
            <ac:spMk id="10" creationId="{245A9F99-D9B1-4094-A2E2-B90AC1DB7B9C}"/>
          </ac:spMkLst>
        </pc:spChg>
        <pc:spChg chg="add del">
          <ac:chgData name="Pixie Ghosh" userId="c8447ccd85dfd74f" providerId="LiveId" clId="{E3BEFB2E-9E20-0B44-888A-048B07530C22}" dt="2023-04-25T19:10:26.852" v="1382"/>
          <ac:spMkLst>
            <pc:docMk/>
            <pc:sldMk cId="2240770453" sldId="259"/>
            <ac:spMk id="12" creationId="{B7FAF607-473A-4A43-A23D-BBFF5C4117BB}"/>
          </ac:spMkLst>
        </pc:spChg>
        <pc:grpChg chg="add del">
          <ac:chgData name="Pixie Ghosh" userId="c8447ccd85dfd74f" providerId="LiveId" clId="{E3BEFB2E-9E20-0B44-888A-048B07530C22}" dt="2023-04-25T19:10:26.852" v="1382"/>
          <ac:grpSpMkLst>
            <pc:docMk/>
            <pc:sldMk cId="2240770453" sldId="259"/>
            <ac:grpSpMk id="14" creationId="{C5F6476F-D303-44D3-B30F-1BA348F0F64A}"/>
          </ac:grpSpMkLst>
        </pc:grpChg>
      </pc:sldChg>
      <pc:sldChg chg="addSp delSp modSp mod delDesignElem modNotesTx">
        <pc:chgData name="Pixie Ghosh" userId="c8447ccd85dfd74f" providerId="LiveId" clId="{E3BEFB2E-9E20-0B44-888A-048B07530C22}" dt="2023-05-04T17:35:47.490" v="6631" actId="20577"/>
        <pc:sldMkLst>
          <pc:docMk/>
          <pc:sldMk cId="1054151269" sldId="260"/>
        </pc:sldMkLst>
        <pc:spChg chg="mod">
          <ac:chgData name="Pixie Ghosh" userId="c8447ccd85dfd74f" providerId="LiveId" clId="{E3BEFB2E-9E20-0B44-888A-048B07530C22}" dt="2023-05-01T20:59:50.528" v="4226" actId="1076"/>
          <ac:spMkLst>
            <pc:docMk/>
            <pc:sldMk cId="1054151269" sldId="260"/>
            <ac:spMk id="2" creationId="{0A9F9DF2-882A-3F5A-2F67-26C85921966C}"/>
          </ac:spMkLst>
        </pc:spChg>
        <pc:spChg chg="del mod">
          <ac:chgData name="Pixie Ghosh" userId="c8447ccd85dfd74f" providerId="LiveId" clId="{E3BEFB2E-9E20-0B44-888A-048B07530C22}" dt="2023-04-24T21:25:05.233" v="235" actId="478"/>
          <ac:spMkLst>
            <pc:docMk/>
            <pc:sldMk cId="1054151269" sldId="260"/>
            <ac:spMk id="3" creationId="{8C4F9A99-5F71-5D53-A109-E2C8BDD9C032}"/>
          </ac:spMkLst>
        </pc:spChg>
        <pc:spChg chg="add mod">
          <ac:chgData name="Pixie Ghosh" userId="c8447ccd85dfd74f" providerId="LiveId" clId="{E3BEFB2E-9E20-0B44-888A-048B07530C22}" dt="2023-05-01T21:22:37.012" v="6032" actId="20577"/>
          <ac:spMkLst>
            <pc:docMk/>
            <pc:sldMk cId="1054151269" sldId="260"/>
            <ac:spMk id="4" creationId="{C65B8B08-FC90-ACD4-819C-7F81F5350532}"/>
          </ac:spMkLst>
        </pc:spChg>
        <pc:spChg chg="add del mod">
          <ac:chgData name="Pixie Ghosh" userId="c8447ccd85dfd74f" providerId="LiveId" clId="{E3BEFB2E-9E20-0B44-888A-048B07530C22}" dt="2023-04-24T21:25:07.281" v="236" actId="478"/>
          <ac:spMkLst>
            <pc:docMk/>
            <pc:sldMk cId="1054151269" sldId="260"/>
            <ac:spMk id="6" creationId="{2A389203-7289-1ADA-2D84-56840FB7868F}"/>
          </ac:spMkLst>
        </pc:spChg>
        <pc:spChg chg="add del">
          <ac:chgData name="Pixie Ghosh" userId="c8447ccd85dfd74f" providerId="LiveId" clId="{E3BEFB2E-9E20-0B44-888A-048B07530C22}" dt="2023-04-25T19:10:26.852" v="1382"/>
          <ac:spMkLst>
            <pc:docMk/>
            <pc:sldMk cId="1054151269" sldId="260"/>
            <ac:spMk id="8" creationId="{FA3C7DEA-BCC2-4295-8850-147993296189}"/>
          </ac:spMkLst>
        </pc:spChg>
        <pc:spChg chg="add del">
          <ac:chgData name="Pixie Ghosh" userId="c8447ccd85dfd74f" providerId="LiveId" clId="{E3BEFB2E-9E20-0B44-888A-048B07530C22}" dt="2023-04-25T19:10:26.852" v="1382"/>
          <ac:spMkLst>
            <pc:docMk/>
            <pc:sldMk cId="1054151269" sldId="260"/>
            <ac:spMk id="10" creationId="{C289949D-B9F6-468A-86FE-2694DC5AE773}"/>
          </ac:spMkLst>
        </pc:spChg>
        <pc:grpChg chg="add del">
          <ac:chgData name="Pixie Ghosh" userId="c8447ccd85dfd74f" providerId="LiveId" clId="{E3BEFB2E-9E20-0B44-888A-048B07530C22}" dt="2023-04-25T19:10:26.852" v="1382"/>
          <ac:grpSpMkLst>
            <pc:docMk/>
            <pc:sldMk cId="1054151269" sldId="260"/>
            <ac:grpSpMk id="12" creationId="{E4DF0958-0C87-4C28-9554-2FADC788C2B1}"/>
          </ac:grpSpMkLst>
        </pc:grpChg>
      </pc:sldChg>
      <pc:sldChg chg="addSp delSp modSp mod ord delDesignElem modNotesTx">
        <pc:chgData name="Pixie Ghosh" userId="c8447ccd85dfd74f" providerId="LiveId" clId="{E3BEFB2E-9E20-0B44-888A-048B07530C22}" dt="2023-05-03T22:49:36.900" v="6365" actId="20577"/>
        <pc:sldMkLst>
          <pc:docMk/>
          <pc:sldMk cId="3901023199" sldId="262"/>
        </pc:sldMkLst>
        <pc:spChg chg="mod">
          <ac:chgData name="Pixie Ghosh" userId="c8447ccd85dfd74f" providerId="LiveId" clId="{E3BEFB2E-9E20-0B44-888A-048B07530C22}" dt="2023-04-25T19:10:26.852" v="1382"/>
          <ac:spMkLst>
            <pc:docMk/>
            <pc:sldMk cId="3901023199" sldId="262"/>
            <ac:spMk id="2" creationId="{BB6B435E-B4AB-E05B-DCBF-2A896955CEDE}"/>
          </ac:spMkLst>
        </pc:spChg>
        <pc:spChg chg="del mod">
          <ac:chgData name="Pixie Ghosh" userId="c8447ccd85dfd74f" providerId="LiveId" clId="{E3BEFB2E-9E20-0B44-888A-048B07530C22}" dt="2023-04-24T21:25:16.174" v="238" actId="478"/>
          <ac:spMkLst>
            <pc:docMk/>
            <pc:sldMk cId="3901023199" sldId="262"/>
            <ac:spMk id="3" creationId="{115C32BB-4517-83F9-9C55-A57F1A2C95D1}"/>
          </ac:spMkLst>
        </pc:spChg>
        <pc:spChg chg="add del mod">
          <ac:chgData name="Pixie Ghosh" userId="c8447ccd85dfd74f" providerId="LiveId" clId="{E3BEFB2E-9E20-0B44-888A-048B07530C22}" dt="2023-04-24T21:25:17.603" v="239" actId="478"/>
          <ac:spMkLst>
            <pc:docMk/>
            <pc:sldMk cId="3901023199" sldId="262"/>
            <ac:spMk id="5" creationId="{4A94F4FD-42A3-60C3-814F-38806CEB879F}"/>
          </ac:spMkLst>
        </pc:spChg>
        <pc:spChg chg="add mod">
          <ac:chgData name="Pixie Ghosh" userId="c8447ccd85dfd74f" providerId="LiveId" clId="{E3BEFB2E-9E20-0B44-888A-048B07530C22}" dt="2023-05-01T20:52:54.479" v="3893" actId="1076"/>
          <ac:spMkLst>
            <pc:docMk/>
            <pc:sldMk cId="3901023199" sldId="262"/>
            <ac:spMk id="6" creationId="{FB47B964-0E31-A38C-9B0F-94DEFF6546A9}"/>
          </ac:spMkLst>
        </pc:spChg>
        <pc:spChg chg="add del">
          <ac:chgData name="Pixie Ghosh" userId="c8447ccd85dfd74f" providerId="LiveId" clId="{E3BEFB2E-9E20-0B44-888A-048B07530C22}" dt="2023-04-25T19:10:26.852" v="1382"/>
          <ac:spMkLst>
            <pc:docMk/>
            <pc:sldMk cId="3901023199" sldId="262"/>
            <ac:spMk id="16" creationId="{98DDA986-B6EE-4642-AC60-0490373E69D0}"/>
          </ac:spMkLst>
        </pc:spChg>
        <pc:spChg chg="add del">
          <ac:chgData name="Pixie Ghosh" userId="c8447ccd85dfd74f" providerId="LiveId" clId="{E3BEFB2E-9E20-0B44-888A-048B07530C22}" dt="2023-04-25T19:10:26.852" v="1382"/>
          <ac:spMkLst>
            <pc:docMk/>
            <pc:sldMk cId="3901023199" sldId="262"/>
            <ac:spMk id="17" creationId="{80B62878-12EF-4E97-A284-47BAFC30DA2E}"/>
          </ac:spMkLst>
        </pc:spChg>
        <pc:spChg chg="add del">
          <ac:chgData name="Pixie Ghosh" userId="c8447ccd85dfd74f" providerId="LiveId" clId="{E3BEFB2E-9E20-0B44-888A-048B07530C22}" dt="2023-04-25T19:10:26.852" v="1382"/>
          <ac:spMkLst>
            <pc:docMk/>
            <pc:sldMk cId="3901023199" sldId="262"/>
            <ac:spMk id="18" creationId="{6D79188D-1ED5-4705-B8C7-5D6FB7670AB3}"/>
          </ac:spMkLst>
        </pc:spChg>
        <pc:picChg chg="add mod">
          <ac:chgData name="Pixie Ghosh" userId="c8447ccd85dfd74f" providerId="LiveId" clId="{E3BEFB2E-9E20-0B44-888A-048B07530C22}" dt="2023-05-01T21:13:40.805" v="5176" actId="1076"/>
          <ac:picMkLst>
            <pc:docMk/>
            <pc:sldMk cId="3901023199" sldId="262"/>
            <ac:picMk id="3" creationId="{36D1C186-CECD-4AB4-4206-63F51CA39B10}"/>
          </ac:picMkLst>
        </pc:picChg>
      </pc:sldChg>
      <pc:sldChg chg="addSp delSp delDesignElem">
        <pc:chgData name="Pixie Ghosh" userId="c8447ccd85dfd74f" providerId="LiveId" clId="{E3BEFB2E-9E20-0B44-888A-048B07530C22}" dt="2023-04-25T19:10:26.852" v="1382"/>
        <pc:sldMkLst>
          <pc:docMk/>
          <pc:sldMk cId="2945257515" sldId="264"/>
        </pc:sldMkLst>
        <pc:spChg chg="add del">
          <ac:chgData name="Pixie Ghosh" userId="c8447ccd85dfd74f" providerId="LiveId" clId="{E3BEFB2E-9E20-0B44-888A-048B07530C22}" dt="2023-04-25T19:10:26.852" v="1382"/>
          <ac:spMkLst>
            <pc:docMk/>
            <pc:sldMk cId="2945257515" sldId="264"/>
            <ac:spMk id="8" creationId="{4BC99CB9-DDAD-44A2-8A1C-E3AF4E72DF5C}"/>
          </ac:spMkLst>
        </pc:spChg>
        <pc:spChg chg="add del">
          <ac:chgData name="Pixie Ghosh" userId="c8447ccd85dfd74f" providerId="LiveId" clId="{E3BEFB2E-9E20-0B44-888A-048B07530C22}" dt="2023-04-25T19:10:26.852" v="1382"/>
          <ac:spMkLst>
            <pc:docMk/>
            <pc:sldMk cId="2945257515" sldId="264"/>
            <ac:spMk id="10" creationId="{64053CBF-3932-45FF-8285-EE5146085F3A}"/>
          </ac:spMkLst>
        </pc:spChg>
        <pc:grpChg chg="add del">
          <ac:chgData name="Pixie Ghosh" userId="c8447ccd85dfd74f" providerId="LiveId" clId="{E3BEFB2E-9E20-0B44-888A-048B07530C22}" dt="2023-04-25T19:10:26.852" v="1382"/>
          <ac:grpSpMkLst>
            <pc:docMk/>
            <pc:sldMk cId="2945257515" sldId="264"/>
            <ac:grpSpMk id="12" creationId="{2E751C04-BEA6-446B-A678-9C74819EBD4C}"/>
          </ac:grpSpMkLst>
        </pc:grpChg>
        <pc:grpChg chg="add del">
          <ac:chgData name="Pixie Ghosh" userId="c8447ccd85dfd74f" providerId="LiveId" clId="{E3BEFB2E-9E20-0B44-888A-048B07530C22}" dt="2023-04-25T19:10:26.852" v="1382"/>
          <ac:grpSpMkLst>
            <pc:docMk/>
            <pc:sldMk cId="2945257515" sldId="264"/>
            <ac:grpSpMk id="18" creationId="{B63ACBA3-DEFD-4C6D-BBA0-64468FA99C2D}"/>
          </ac:grpSpMkLst>
        </pc:grpChg>
      </pc:sldChg>
      <pc:sldChg chg="addSp delSp modSp mod delDesignElem modNotesTx">
        <pc:chgData name="Pixie Ghosh" userId="c8447ccd85dfd74f" providerId="LiveId" clId="{E3BEFB2E-9E20-0B44-888A-048B07530C22}" dt="2023-05-04T21:00:05.149" v="7639" actId="20577"/>
        <pc:sldMkLst>
          <pc:docMk/>
          <pc:sldMk cId="1406534189" sldId="265"/>
        </pc:sldMkLst>
        <pc:spChg chg="mod">
          <ac:chgData name="Pixie Ghosh" userId="c8447ccd85dfd74f" providerId="LiveId" clId="{E3BEFB2E-9E20-0B44-888A-048B07530C22}" dt="2023-05-01T21:27:00.125" v="6045" actId="20577"/>
          <ac:spMkLst>
            <pc:docMk/>
            <pc:sldMk cId="1406534189" sldId="265"/>
            <ac:spMk id="2" creationId="{289F074B-08EF-A9C6-7004-739F2FCCD48B}"/>
          </ac:spMkLst>
        </pc:spChg>
        <pc:spChg chg="add mod">
          <ac:chgData name="Pixie Ghosh" userId="c8447ccd85dfd74f" providerId="LiveId" clId="{E3BEFB2E-9E20-0B44-888A-048B07530C22}" dt="2023-05-04T20:56:49.577" v="6829" actId="20577"/>
          <ac:spMkLst>
            <pc:docMk/>
            <pc:sldMk cId="1406534189" sldId="265"/>
            <ac:spMk id="3" creationId="{7937DB77-862A-64F1-3D4F-8183F5FEF561}"/>
          </ac:spMkLst>
        </pc:spChg>
        <pc:spChg chg="del mod">
          <ac:chgData name="Pixie Ghosh" userId="c8447ccd85dfd74f" providerId="LiveId" clId="{E3BEFB2E-9E20-0B44-888A-048B07530C22}" dt="2023-04-24T21:25:41.988" v="248" actId="478"/>
          <ac:spMkLst>
            <pc:docMk/>
            <pc:sldMk cId="1406534189" sldId="265"/>
            <ac:spMk id="3" creationId="{A3C0BFE3-30FD-3313-9391-99542604D0DC}"/>
          </ac:spMkLst>
        </pc:spChg>
        <pc:spChg chg="add del mod">
          <ac:chgData name="Pixie Ghosh" userId="c8447ccd85dfd74f" providerId="LiveId" clId="{E3BEFB2E-9E20-0B44-888A-048B07530C22}" dt="2023-04-24T21:25:43.894" v="249" actId="478"/>
          <ac:spMkLst>
            <pc:docMk/>
            <pc:sldMk cId="1406534189" sldId="265"/>
            <ac:spMk id="5" creationId="{F93D0234-A652-EBB4-6900-B82274739CA0}"/>
          </ac:spMkLst>
        </pc:spChg>
        <pc:spChg chg="add del mod">
          <ac:chgData name="Pixie Ghosh" userId="c8447ccd85dfd74f" providerId="LiveId" clId="{E3BEFB2E-9E20-0B44-888A-048B07530C22}" dt="2023-05-01T21:27:09.896" v="6054"/>
          <ac:spMkLst>
            <pc:docMk/>
            <pc:sldMk cId="1406534189" sldId="265"/>
            <ac:spMk id="6" creationId="{5C091A27-1C6C-D825-D76F-521A33B206DD}"/>
          </ac:spMkLst>
        </pc:spChg>
        <pc:spChg chg="add del">
          <ac:chgData name="Pixie Ghosh" userId="c8447ccd85dfd74f" providerId="LiveId" clId="{E3BEFB2E-9E20-0B44-888A-048B07530C22}" dt="2023-04-25T19:10:26.852" v="1382"/>
          <ac:spMkLst>
            <pc:docMk/>
            <pc:sldMk cId="1406534189" sldId="265"/>
            <ac:spMk id="8" creationId="{43C823D3-D619-407C-89E0-C6F6B1E7A42A}"/>
          </ac:spMkLst>
        </pc:spChg>
        <pc:spChg chg="add del">
          <ac:chgData name="Pixie Ghosh" userId="c8447ccd85dfd74f" providerId="LiveId" clId="{E3BEFB2E-9E20-0B44-888A-048B07530C22}" dt="2023-04-25T19:10:26.852" v="1382"/>
          <ac:spMkLst>
            <pc:docMk/>
            <pc:sldMk cId="1406534189" sldId="265"/>
            <ac:spMk id="10" creationId="{047F8E3E-2FFA-4A0F-B3C7-E57ADDCFB415}"/>
          </ac:spMkLst>
        </pc:spChg>
        <pc:grpChg chg="add del">
          <ac:chgData name="Pixie Ghosh" userId="c8447ccd85dfd74f" providerId="LiveId" clId="{E3BEFB2E-9E20-0B44-888A-048B07530C22}" dt="2023-04-25T19:10:26.852" v="1382"/>
          <ac:grpSpMkLst>
            <pc:docMk/>
            <pc:sldMk cId="1406534189" sldId="265"/>
            <ac:grpSpMk id="12" creationId="{33D939F1-7ABE-4D0E-946A-43F37F556AFD}"/>
          </ac:grpSpMkLst>
        </pc:grpChg>
        <pc:grpChg chg="add del">
          <ac:chgData name="Pixie Ghosh" userId="c8447ccd85dfd74f" providerId="LiveId" clId="{E3BEFB2E-9E20-0B44-888A-048B07530C22}" dt="2023-04-25T19:10:26.852" v="1382"/>
          <ac:grpSpMkLst>
            <pc:docMk/>
            <pc:sldMk cId="1406534189" sldId="265"/>
            <ac:grpSpMk id="18" creationId="{9DB3963A-4187-4A72-9DA4-CA6BADE22931}"/>
          </ac:grpSpMkLst>
        </pc:grpChg>
      </pc:sldChg>
      <pc:sldChg chg="addSp delSp modSp mod ord delDesignElem modNotesTx">
        <pc:chgData name="Pixie Ghosh" userId="c8447ccd85dfd74f" providerId="LiveId" clId="{E3BEFB2E-9E20-0B44-888A-048B07530C22}" dt="2023-05-03T22:49:03.995" v="6358" actId="20577"/>
        <pc:sldMkLst>
          <pc:docMk/>
          <pc:sldMk cId="3142284506" sldId="266"/>
        </pc:sldMkLst>
        <pc:spChg chg="mod">
          <ac:chgData name="Pixie Ghosh" userId="c8447ccd85dfd74f" providerId="LiveId" clId="{E3BEFB2E-9E20-0B44-888A-048B07530C22}" dt="2023-05-03T22:28:06.472" v="6098" actId="1076"/>
          <ac:spMkLst>
            <pc:docMk/>
            <pc:sldMk cId="3142284506" sldId="266"/>
            <ac:spMk id="2" creationId="{3A634461-4CCE-D4BB-9DDE-67B3AF3FF091}"/>
          </ac:spMkLst>
        </pc:spChg>
        <pc:spChg chg="del mod">
          <ac:chgData name="Pixie Ghosh" userId="c8447ccd85dfd74f" providerId="LiveId" clId="{E3BEFB2E-9E20-0B44-888A-048B07530C22}" dt="2023-04-24T21:25:58.322" v="254" actId="478"/>
          <ac:spMkLst>
            <pc:docMk/>
            <pc:sldMk cId="3142284506" sldId="266"/>
            <ac:spMk id="3" creationId="{82BDB94C-22F8-4783-A1E7-B0CAF82541F3}"/>
          </ac:spMkLst>
        </pc:spChg>
        <pc:spChg chg="add del mod">
          <ac:chgData name="Pixie Ghosh" userId="c8447ccd85dfd74f" providerId="LiveId" clId="{E3BEFB2E-9E20-0B44-888A-048B07530C22}" dt="2023-04-24T21:26:00.281" v="255" actId="478"/>
          <ac:spMkLst>
            <pc:docMk/>
            <pc:sldMk cId="3142284506" sldId="266"/>
            <ac:spMk id="5" creationId="{809084D4-E089-7EC8-DFFA-D71CAD13CAD2}"/>
          </ac:spMkLst>
        </pc:spChg>
        <pc:spChg chg="add del mod">
          <ac:chgData name="Pixie Ghosh" userId="c8447ccd85dfd74f" providerId="LiveId" clId="{E3BEFB2E-9E20-0B44-888A-048B07530C22}" dt="2023-05-03T22:27:40.450" v="6091"/>
          <ac:spMkLst>
            <pc:docMk/>
            <pc:sldMk cId="3142284506" sldId="266"/>
            <ac:spMk id="5" creationId="{F8476C44-9294-FFDF-3DE5-3743B288477E}"/>
          </ac:spMkLst>
        </pc:spChg>
        <pc:spChg chg="add del mod">
          <ac:chgData name="Pixie Ghosh" userId="c8447ccd85dfd74f" providerId="LiveId" clId="{E3BEFB2E-9E20-0B44-888A-048B07530C22}" dt="2023-05-03T22:26:17.777" v="6076" actId="478"/>
          <ac:spMkLst>
            <pc:docMk/>
            <pc:sldMk cId="3142284506" sldId="266"/>
            <ac:spMk id="6" creationId="{EA31CD61-14CC-1B9C-1F2C-63B8990416C8}"/>
          </ac:spMkLst>
        </pc:spChg>
        <pc:spChg chg="add del mod">
          <ac:chgData name="Pixie Ghosh" userId="c8447ccd85dfd74f" providerId="LiveId" clId="{E3BEFB2E-9E20-0B44-888A-048B07530C22}" dt="2023-05-03T22:28:02.009" v="6097"/>
          <ac:spMkLst>
            <pc:docMk/>
            <pc:sldMk cId="3142284506" sldId="266"/>
            <ac:spMk id="7" creationId="{FAAD9092-213E-4FE9-2B50-1CCE3ADC9F34}"/>
          </ac:spMkLst>
        </pc:spChg>
        <pc:spChg chg="add del">
          <ac:chgData name="Pixie Ghosh" userId="c8447ccd85dfd74f" providerId="LiveId" clId="{E3BEFB2E-9E20-0B44-888A-048B07530C22}" dt="2023-04-25T19:10:26.852" v="1382"/>
          <ac:spMkLst>
            <pc:docMk/>
            <pc:sldMk cId="3142284506" sldId="266"/>
            <ac:spMk id="8" creationId="{CB299CAB-C506-454B-90FC-4065728297D3}"/>
          </ac:spMkLst>
        </pc:spChg>
        <pc:spChg chg="add del mod">
          <ac:chgData name="Pixie Ghosh" userId="c8447ccd85dfd74f" providerId="LiveId" clId="{E3BEFB2E-9E20-0B44-888A-048B07530C22}" dt="2023-05-03T22:28:01.673" v="6095"/>
          <ac:spMkLst>
            <pc:docMk/>
            <pc:sldMk cId="3142284506" sldId="266"/>
            <ac:spMk id="9" creationId="{D2648755-44F2-8F13-C7BA-446EFED5298B}"/>
          </ac:spMkLst>
        </pc:spChg>
        <pc:spChg chg="add del">
          <ac:chgData name="Pixie Ghosh" userId="c8447ccd85dfd74f" providerId="LiveId" clId="{E3BEFB2E-9E20-0B44-888A-048B07530C22}" dt="2023-04-25T19:10:26.852" v="1382"/>
          <ac:spMkLst>
            <pc:docMk/>
            <pc:sldMk cId="3142284506" sldId="266"/>
            <ac:spMk id="10" creationId="{C8D99311-F254-40F1-8AB5-EE3E7B9B6872}"/>
          </ac:spMkLst>
        </pc:spChg>
        <pc:spChg chg="add del">
          <ac:chgData name="Pixie Ghosh" userId="c8447ccd85dfd74f" providerId="LiveId" clId="{E3BEFB2E-9E20-0B44-888A-048B07530C22}" dt="2023-04-25T19:10:26.852" v="1382"/>
          <ac:spMkLst>
            <pc:docMk/>
            <pc:sldMk cId="3142284506" sldId="266"/>
            <ac:spMk id="12" creationId="{7D89E3CB-00ED-4691-9F0F-F23EA3564705}"/>
          </ac:spMkLst>
        </pc:spChg>
        <pc:spChg chg="add del mod">
          <ac:chgData name="Pixie Ghosh" userId="c8447ccd85dfd74f" providerId="LiveId" clId="{E3BEFB2E-9E20-0B44-888A-048B07530C22}" dt="2023-05-03T22:29:32.497" v="6122"/>
          <ac:spMkLst>
            <pc:docMk/>
            <pc:sldMk cId="3142284506" sldId="266"/>
            <ac:spMk id="16" creationId="{D12DDB2A-1B71-42B3-AEFB-31A514F49992}"/>
          </ac:spMkLst>
        </pc:spChg>
        <pc:spChg chg="add mod">
          <ac:chgData name="Pixie Ghosh" userId="c8447ccd85dfd74f" providerId="LiveId" clId="{E3BEFB2E-9E20-0B44-888A-048B07530C22}" dt="2023-05-03T22:29:25.829" v="6116" actId="1076"/>
          <ac:spMkLst>
            <pc:docMk/>
            <pc:sldMk cId="3142284506" sldId="266"/>
            <ac:spMk id="17" creationId="{3118434D-17A7-C5D3-4677-8F7ED988DEAD}"/>
          </ac:spMkLst>
        </pc:spChg>
        <pc:spChg chg="add mod">
          <ac:chgData name="Pixie Ghosh" userId="c8447ccd85dfd74f" providerId="LiveId" clId="{E3BEFB2E-9E20-0B44-888A-048B07530C22}" dt="2023-05-03T22:29:26.924" v="6117"/>
          <ac:spMkLst>
            <pc:docMk/>
            <pc:sldMk cId="3142284506" sldId="266"/>
            <ac:spMk id="18" creationId="{51B37D8C-3BBC-20EA-8414-8AAD39DCC50E}"/>
          </ac:spMkLst>
        </pc:spChg>
        <pc:spChg chg="add mod">
          <ac:chgData name="Pixie Ghosh" userId="c8447ccd85dfd74f" providerId="LiveId" clId="{E3BEFB2E-9E20-0B44-888A-048B07530C22}" dt="2023-05-03T22:39:44.274" v="6311" actId="1076"/>
          <ac:spMkLst>
            <pc:docMk/>
            <pc:sldMk cId="3142284506" sldId="266"/>
            <ac:spMk id="19" creationId="{73301E24-BE20-6FD6-6F46-8FF88630F2D7}"/>
          </ac:spMkLst>
        </pc:spChg>
        <pc:spChg chg="add del">
          <ac:chgData name="Pixie Ghosh" userId="c8447ccd85dfd74f" providerId="LiveId" clId="{E3BEFB2E-9E20-0B44-888A-048B07530C22}" dt="2023-05-03T22:32:52.386" v="6183" actId="22"/>
          <ac:spMkLst>
            <pc:docMk/>
            <pc:sldMk cId="3142284506" sldId="266"/>
            <ac:spMk id="21" creationId="{E1CAB206-1040-BDAD-FE00-5AD8E66E6F3C}"/>
          </ac:spMkLst>
        </pc:spChg>
        <pc:spChg chg="add del mod">
          <ac:chgData name="Pixie Ghosh" userId="c8447ccd85dfd74f" providerId="LiveId" clId="{E3BEFB2E-9E20-0B44-888A-048B07530C22}" dt="2023-05-03T22:33:03.955" v="6186"/>
          <ac:spMkLst>
            <pc:docMk/>
            <pc:sldMk cId="3142284506" sldId="266"/>
            <ac:spMk id="22" creationId="{D0A3CFE4-6C2F-BAAC-2C01-DB34B237D16A}"/>
          </ac:spMkLst>
        </pc:spChg>
        <pc:spChg chg="add del mod">
          <ac:chgData name="Pixie Ghosh" userId="c8447ccd85dfd74f" providerId="LiveId" clId="{E3BEFB2E-9E20-0B44-888A-048B07530C22}" dt="2023-05-03T22:33:14.428" v="6189"/>
          <ac:spMkLst>
            <pc:docMk/>
            <pc:sldMk cId="3142284506" sldId="266"/>
            <ac:spMk id="23" creationId="{7AAA18A6-E23D-240E-2968-74A47A71C5FB}"/>
          </ac:spMkLst>
        </pc:spChg>
        <pc:spChg chg="add mod">
          <ac:chgData name="Pixie Ghosh" userId="c8447ccd85dfd74f" providerId="LiveId" clId="{E3BEFB2E-9E20-0B44-888A-048B07530C22}" dt="2023-05-03T22:36:08.061" v="6248" actId="1076"/>
          <ac:spMkLst>
            <pc:docMk/>
            <pc:sldMk cId="3142284506" sldId="266"/>
            <ac:spMk id="24" creationId="{7ABD081A-979F-BB1B-5B04-D573D249BC4C}"/>
          </ac:spMkLst>
        </pc:spChg>
        <pc:picChg chg="add mod modCrop">
          <ac:chgData name="Pixie Ghosh" userId="c8447ccd85dfd74f" providerId="LiveId" clId="{E3BEFB2E-9E20-0B44-888A-048B07530C22}" dt="2023-05-03T22:32:20.198" v="6176" actId="1076"/>
          <ac:picMkLst>
            <pc:docMk/>
            <pc:sldMk cId="3142284506" sldId="266"/>
            <ac:picMk id="4" creationId="{0B560F18-8103-9CB9-A6A4-19DA0C7DB033}"/>
          </ac:picMkLst>
        </pc:picChg>
        <pc:picChg chg="add del mod modCrop">
          <ac:chgData name="Pixie Ghosh" userId="c8447ccd85dfd74f" providerId="LiveId" clId="{E3BEFB2E-9E20-0B44-888A-048B07530C22}" dt="2023-05-03T22:28:37.558" v="6105" actId="478"/>
          <ac:picMkLst>
            <pc:docMk/>
            <pc:sldMk cId="3142284506" sldId="266"/>
            <ac:picMk id="13" creationId="{26364F47-CEDB-28C6-690F-B99C8D9F7426}"/>
          </ac:picMkLst>
        </pc:picChg>
        <pc:picChg chg="add mod modCrop">
          <ac:chgData name="Pixie Ghosh" userId="c8447ccd85dfd74f" providerId="LiveId" clId="{E3BEFB2E-9E20-0B44-888A-048B07530C22}" dt="2023-05-03T22:37:57.408" v="6278" actId="14100"/>
          <ac:picMkLst>
            <pc:docMk/>
            <pc:sldMk cId="3142284506" sldId="266"/>
            <ac:picMk id="15" creationId="{50E55C5F-9B0C-3496-9197-D61300981EF5}"/>
          </ac:picMkLst>
        </pc:picChg>
      </pc:sldChg>
      <pc:sldChg chg="addSp delSp modSp del mod ord delDesignElem modNotesTx">
        <pc:chgData name="Pixie Ghosh" userId="c8447ccd85dfd74f" providerId="LiveId" clId="{E3BEFB2E-9E20-0B44-888A-048B07530C22}" dt="2023-05-01T21:27:29.172" v="6060" actId="2696"/>
        <pc:sldMkLst>
          <pc:docMk/>
          <pc:sldMk cId="1495965725" sldId="267"/>
        </pc:sldMkLst>
        <pc:spChg chg="mod">
          <ac:chgData name="Pixie Ghosh" userId="c8447ccd85dfd74f" providerId="LiveId" clId="{E3BEFB2E-9E20-0B44-888A-048B07530C22}" dt="2023-04-25T19:10:26.852" v="1382"/>
          <ac:spMkLst>
            <pc:docMk/>
            <pc:sldMk cId="1495965725" sldId="267"/>
            <ac:spMk id="2" creationId="{BB6B435E-B4AB-E05B-DCBF-2A896955CEDE}"/>
          </ac:spMkLst>
        </pc:spChg>
        <pc:spChg chg="del mod">
          <ac:chgData name="Pixie Ghosh" userId="c8447ccd85dfd74f" providerId="LiveId" clId="{E3BEFB2E-9E20-0B44-888A-048B07530C22}" dt="2023-04-24T21:25:31.689" v="244" actId="478"/>
          <ac:spMkLst>
            <pc:docMk/>
            <pc:sldMk cId="1495965725" sldId="267"/>
            <ac:spMk id="3" creationId="{115C32BB-4517-83F9-9C55-A57F1A2C95D1}"/>
          </ac:spMkLst>
        </pc:spChg>
        <pc:spChg chg="add mod">
          <ac:chgData name="Pixie Ghosh" userId="c8447ccd85dfd74f" providerId="LiveId" clId="{E3BEFB2E-9E20-0B44-888A-048B07530C22}" dt="2023-05-01T21:27:07.449" v="6053" actId="478"/>
          <ac:spMkLst>
            <pc:docMk/>
            <pc:sldMk cId="1495965725" sldId="267"/>
            <ac:spMk id="4" creationId="{D85368A9-8E30-8191-7F6C-987AAD090797}"/>
          </ac:spMkLst>
        </pc:spChg>
        <pc:spChg chg="add del mod">
          <ac:chgData name="Pixie Ghosh" userId="c8447ccd85dfd74f" providerId="LiveId" clId="{E3BEFB2E-9E20-0B44-888A-048B07530C22}" dt="2023-04-24T21:25:32.999" v="245" actId="478"/>
          <ac:spMkLst>
            <pc:docMk/>
            <pc:sldMk cId="1495965725" sldId="267"/>
            <ac:spMk id="5" creationId="{20CCDCBA-7EA7-2722-D76B-DBE0FDB16A26}"/>
          </ac:spMkLst>
        </pc:spChg>
        <pc:spChg chg="add del mod">
          <ac:chgData name="Pixie Ghosh" userId="c8447ccd85dfd74f" providerId="LiveId" clId="{E3BEFB2E-9E20-0B44-888A-048B07530C22}" dt="2023-05-01T21:27:07.449" v="6053" actId="478"/>
          <ac:spMkLst>
            <pc:docMk/>
            <pc:sldMk cId="1495965725" sldId="267"/>
            <ac:spMk id="6" creationId="{D361190C-DC28-89CB-E7AC-6076E90B5A1E}"/>
          </ac:spMkLst>
        </pc:spChg>
        <pc:spChg chg="add del">
          <ac:chgData name="Pixie Ghosh" userId="c8447ccd85dfd74f" providerId="LiveId" clId="{E3BEFB2E-9E20-0B44-888A-048B07530C22}" dt="2023-04-25T19:10:26.852" v="1382"/>
          <ac:spMkLst>
            <pc:docMk/>
            <pc:sldMk cId="1495965725" sldId="267"/>
            <ac:spMk id="16" creationId="{98DDA986-B6EE-4642-AC60-0490373E69D0}"/>
          </ac:spMkLst>
        </pc:spChg>
        <pc:spChg chg="add del">
          <ac:chgData name="Pixie Ghosh" userId="c8447ccd85dfd74f" providerId="LiveId" clId="{E3BEFB2E-9E20-0B44-888A-048B07530C22}" dt="2023-04-25T19:10:26.852" v="1382"/>
          <ac:spMkLst>
            <pc:docMk/>
            <pc:sldMk cId="1495965725" sldId="267"/>
            <ac:spMk id="17" creationId="{80B62878-12EF-4E97-A284-47BAFC30DA2E}"/>
          </ac:spMkLst>
        </pc:spChg>
        <pc:spChg chg="add del">
          <ac:chgData name="Pixie Ghosh" userId="c8447ccd85dfd74f" providerId="LiveId" clId="{E3BEFB2E-9E20-0B44-888A-048B07530C22}" dt="2023-04-25T19:10:26.852" v="1382"/>
          <ac:spMkLst>
            <pc:docMk/>
            <pc:sldMk cId="1495965725" sldId="267"/>
            <ac:spMk id="18" creationId="{6D79188D-1ED5-4705-B8C7-5D6FB7670AB3}"/>
          </ac:spMkLst>
        </pc:spChg>
      </pc:sldChg>
      <pc:sldChg chg="addSp delSp modSp mod delDesignElem modNotesTx">
        <pc:chgData name="Pixie Ghosh" userId="c8447ccd85dfd74f" providerId="LiveId" clId="{E3BEFB2E-9E20-0B44-888A-048B07530C22}" dt="2023-05-03T22:49:47.082" v="6367" actId="20577"/>
        <pc:sldMkLst>
          <pc:docMk/>
          <pc:sldMk cId="2245861636" sldId="268"/>
        </pc:sldMkLst>
        <pc:spChg chg="mod">
          <ac:chgData name="Pixie Ghosh" userId="c8447ccd85dfd74f" providerId="LiveId" clId="{E3BEFB2E-9E20-0B44-888A-048B07530C22}" dt="2023-04-25T19:10:26.852" v="1382"/>
          <ac:spMkLst>
            <pc:docMk/>
            <pc:sldMk cId="2245861636" sldId="268"/>
            <ac:spMk id="2" creationId="{3A634461-4CCE-D4BB-9DDE-67B3AF3FF091}"/>
          </ac:spMkLst>
        </pc:spChg>
        <pc:spChg chg="mod">
          <ac:chgData name="Pixie Ghosh" userId="c8447ccd85dfd74f" providerId="LiveId" clId="{E3BEFB2E-9E20-0B44-888A-048B07530C22}" dt="2023-04-24T21:24:40.180" v="225" actId="20577"/>
          <ac:spMkLst>
            <pc:docMk/>
            <pc:sldMk cId="2245861636" sldId="268"/>
            <ac:spMk id="3" creationId="{82BDB94C-22F8-4783-A1E7-B0CAF82541F3}"/>
          </ac:spMkLst>
        </pc:spChg>
        <pc:spChg chg="add del">
          <ac:chgData name="Pixie Ghosh" userId="c8447ccd85dfd74f" providerId="LiveId" clId="{E3BEFB2E-9E20-0B44-888A-048B07530C22}" dt="2023-04-25T19:10:26.852" v="1382"/>
          <ac:spMkLst>
            <pc:docMk/>
            <pc:sldMk cId="2245861636" sldId="268"/>
            <ac:spMk id="8" creationId="{CB299CAB-C506-454B-90FC-4065728297D3}"/>
          </ac:spMkLst>
        </pc:spChg>
        <pc:spChg chg="add del">
          <ac:chgData name="Pixie Ghosh" userId="c8447ccd85dfd74f" providerId="LiveId" clId="{E3BEFB2E-9E20-0B44-888A-048B07530C22}" dt="2023-04-25T19:10:26.852" v="1382"/>
          <ac:spMkLst>
            <pc:docMk/>
            <pc:sldMk cId="2245861636" sldId="268"/>
            <ac:spMk id="10" creationId="{C8D99311-F254-40F1-8AB5-EE3E7B9B6872}"/>
          </ac:spMkLst>
        </pc:spChg>
        <pc:spChg chg="add del">
          <ac:chgData name="Pixie Ghosh" userId="c8447ccd85dfd74f" providerId="LiveId" clId="{E3BEFB2E-9E20-0B44-888A-048B07530C22}" dt="2023-04-25T19:10:26.852" v="1382"/>
          <ac:spMkLst>
            <pc:docMk/>
            <pc:sldMk cId="2245861636" sldId="268"/>
            <ac:spMk id="12" creationId="{7D89E3CB-00ED-4691-9F0F-F23EA3564705}"/>
          </ac:spMkLst>
        </pc:spChg>
      </pc:sldChg>
      <pc:sldChg chg="addSp delSp modSp add del mod delDesignElem modNotesTx">
        <pc:chgData name="Pixie Ghosh" userId="c8447ccd85dfd74f" providerId="LiveId" clId="{E3BEFB2E-9E20-0B44-888A-048B07530C22}" dt="2023-05-03T22:36:27.462" v="6250" actId="2696"/>
        <pc:sldMkLst>
          <pc:docMk/>
          <pc:sldMk cId="1637919738" sldId="269"/>
        </pc:sldMkLst>
        <pc:spChg chg="mod">
          <ac:chgData name="Pixie Ghosh" userId="c8447ccd85dfd74f" providerId="LiveId" clId="{E3BEFB2E-9E20-0B44-888A-048B07530C22}" dt="2023-04-29T16:08:55.235" v="1735" actId="20577"/>
          <ac:spMkLst>
            <pc:docMk/>
            <pc:sldMk cId="1637919738" sldId="269"/>
            <ac:spMk id="2" creationId="{3A634461-4CCE-D4BB-9DDE-67B3AF3FF091}"/>
          </ac:spMkLst>
        </pc:spChg>
        <pc:spChg chg="add del">
          <ac:chgData name="Pixie Ghosh" userId="c8447ccd85dfd74f" providerId="LiveId" clId="{E3BEFB2E-9E20-0B44-888A-048B07530C22}" dt="2023-04-25T19:10:26.852" v="1382"/>
          <ac:spMkLst>
            <pc:docMk/>
            <pc:sldMk cId="1637919738" sldId="269"/>
            <ac:spMk id="8" creationId="{CB299CAB-C506-454B-90FC-4065728297D3}"/>
          </ac:spMkLst>
        </pc:spChg>
        <pc:spChg chg="add del">
          <ac:chgData name="Pixie Ghosh" userId="c8447ccd85dfd74f" providerId="LiveId" clId="{E3BEFB2E-9E20-0B44-888A-048B07530C22}" dt="2023-04-25T19:10:26.852" v="1382"/>
          <ac:spMkLst>
            <pc:docMk/>
            <pc:sldMk cId="1637919738" sldId="269"/>
            <ac:spMk id="10" creationId="{C8D99311-F254-40F1-8AB5-EE3E7B9B6872}"/>
          </ac:spMkLst>
        </pc:spChg>
        <pc:spChg chg="add del">
          <ac:chgData name="Pixie Ghosh" userId="c8447ccd85dfd74f" providerId="LiveId" clId="{E3BEFB2E-9E20-0B44-888A-048B07530C22}" dt="2023-04-25T19:10:26.852" v="1382"/>
          <ac:spMkLst>
            <pc:docMk/>
            <pc:sldMk cId="1637919738" sldId="269"/>
            <ac:spMk id="12" creationId="{7D89E3CB-00ED-4691-9F0F-F23EA3564705}"/>
          </ac:spMkLst>
        </pc:spChg>
      </pc:sldChg>
      <pc:sldChg chg="addSp delSp modSp add mod modNotesTx">
        <pc:chgData name="Pixie Ghosh" userId="c8447ccd85dfd74f" providerId="LiveId" clId="{E3BEFB2E-9E20-0B44-888A-048B07530C22}" dt="2023-05-03T22:49:13.669" v="6360" actId="1076"/>
        <pc:sldMkLst>
          <pc:docMk/>
          <pc:sldMk cId="1568567888" sldId="270"/>
        </pc:sldMkLst>
        <pc:spChg chg="mod">
          <ac:chgData name="Pixie Ghosh" userId="c8447ccd85dfd74f" providerId="LiveId" clId="{E3BEFB2E-9E20-0B44-888A-048B07530C22}" dt="2023-05-01T21:16:04.008" v="5389" actId="1076"/>
          <ac:spMkLst>
            <pc:docMk/>
            <pc:sldMk cId="1568567888" sldId="270"/>
            <ac:spMk id="2" creationId="{BB6B435E-B4AB-E05B-DCBF-2A896955CEDE}"/>
          </ac:spMkLst>
        </pc:spChg>
        <pc:spChg chg="del mod">
          <ac:chgData name="Pixie Ghosh" userId="c8447ccd85dfd74f" providerId="LiveId" clId="{E3BEFB2E-9E20-0B44-888A-048B07530C22}" dt="2023-05-01T20:53:18.215" v="3900" actId="478"/>
          <ac:spMkLst>
            <pc:docMk/>
            <pc:sldMk cId="1568567888" sldId="270"/>
            <ac:spMk id="6" creationId="{FB47B964-0E31-A38C-9B0F-94DEFF6546A9}"/>
          </ac:spMkLst>
        </pc:spChg>
        <pc:picChg chg="del">
          <ac:chgData name="Pixie Ghosh" userId="c8447ccd85dfd74f" providerId="LiveId" clId="{E3BEFB2E-9E20-0B44-888A-048B07530C22}" dt="2023-05-01T20:53:16.491" v="3899" actId="478"/>
          <ac:picMkLst>
            <pc:docMk/>
            <pc:sldMk cId="1568567888" sldId="270"/>
            <ac:picMk id="3" creationId="{36D1C186-CECD-4AB4-4206-63F51CA39B10}"/>
          </ac:picMkLst>
        </pc:picChg>
        <pc:picChg chg="add mod modCrop">
          <ac:chgData name="Pixie Ghosh" userId="c8447ccd85dfd74f" providerId="LiveId" clId="{E3BEFB2E-9E20-0B44-888A-048B07530C22}" dt="2023-05-03T22:49:13.669" v="6360" actId="1076"/>
          <ac:picMkLst>
            <pc:docMk/>
            <pc:sldMk cId="1568567888" sldId="270"/>
            <ac:picMk id="5" creationId="{95D9B14F-7991-22F7-EEBF-38FF54F9F561}"/>
          </ac:picMkLst>
        </pc:picChg>
      </pc:sldChg>
      <pc:sldChg chg="delSp add del setBg delDesignElem">
        <pc:chgData name="Pixie Ghosh" userId="c8447ccd85dfd74f" providerId="LiveId" clId="{E3BEFB2E-9E20-0B44-888A-048B07530C22}" dt="2023-05-01T20:53:09.752" v="3896" actId="2696"/>
        <pc:sldMkLst>
          <pc:docMk/>
          <pc:sldMk cId="1594771147" sldId="270"/>
        </pc:sldMkLst>
        <pc:spChg chg="del">
          <ac:chgData name="Pixie Ghosh" userId="c8447ccd85dfd74f" providerId="LiveId" clId="{E3BEFB2E-9E20-0B44-888A-048B07530C22}" dt="2023-05-01T20:53:03.465" v="3895"/>
          <ac:spMkLst>
            <pc:docMk/>
            <pc:sldMk cId="1594771147" sldId="270"/>
            <ac:spMk id="16" creationId="{98DDA986-B6EE-4642-AC60-0490373E69D0}"/>
          </ac:spMkLst>
        </pc:spChg>
        <pc:spChg chg="del">
          <ac:chgData name="Pixie Ghosh" userId="c8447ccd85dfd74f" providerId="LiveId" clId="{E3BEFB2E-9E20-0B44-888A-048B07530C22}" dt="2023-05-01T20:53:03.465" v="3895"/>
          <ac:spMkLst>
            <pc:docMk/>
            <pc:sldMk cId="1594771147" sldId="270"/>
            <ac:spMk id="17" creationId="{80B62878-12EF-4E97-A284-47BAFC30DA2E}"/>
          </ac:spMkLst>
        </pc:spChg>
        <pc:spChg chg="del">
          <ac:chgData name="Pixie Ghosh" userId="c8447ccd85dfd74f" providerId="LiveId" clId="{E3BEFB2E-9E20-0B44-888A-048B07530C22}" dt="2023-05-01T20:53:03.465" v="3895"/>
          <ac:spMkLst>
            <pc:docMk/>
            <pc:sldMk cId="1594771147" sldId="270"/>
            <ac:spMk id="18" creationId="{6D79188D-1ED5-4705-B8C7-5D6FB7670AB3}"/>
          </ac:spMkLst>
        </pc:spChg>
      </pc:sldChg>
      <pc:sldChg chg="addSp delSp modSp add mod modNotesTx">
        <pc:chgData name="Pixie Ghosh" userId="c8447ccd85dfd74f" providerId="LiveId" clId="{E3BEFB2E-9E20-0B44-888A-048B07530C22}" dt="2023-05-03T22:49:00.276" v="6357" actId="20577"/>
        <pc:sldMkLst>
          <pc:docMk/>
          <pc:sldMk cId="3030140561" sldId="271"/>
        </pc:sldMkLst>
        <pc:spChg chg="mod">
          <ac:chgData name="Pixie Ghosh" userId="c8447ccd85dfd74f" providerId="LiveId" clId="{E3BEFB2E-9E20-0B44-888A-048B07530C22}" dt="2023-05-03T22:36:33.647" v="6261" actId="20577"/>
          <ac:spMkLst>
            <pc:docMk/>
            <pc:sldMk cId="3030140561" sldId="271"/>
            <ac:spMk id="2" creationId="{3A634461-4CCE-D4BB-9DDE-67B3AF3FF091}"/>
          </ac:spMkLst>
        </pc:spChg>
        <pc:spChg chg="mod">
          <ac:chgData name="Pixie Ghosh" userId="c8447ccd85dfd74f" providerId="LiveId" clId="{E3BEFB2E-9E20-0B44-888A-048B07530C22}" dt="2023-05-03T22:39:39.839" v="6310" actId="1076"/>
          <ac:spMkLst>
            <pc:docMk/>
            <pc:sldMk cId="3030140561" sldId="271"/>
            <ac:spMk id="19" creationId="{73301E24-BE20-6FD6-6F46-8FF88630F2D7}"/>
          </ac:spMkLst>
        </pc:spChg>
        <pc:spChg chg="mod">
          <ac:chgData name="Pixie Ghosh" userId="c8447ccd85dfd74f" providerId="LiveId" clId="{E3BEFB2E-9E20-0B44-888A-048B07530C22}" dt="2023-05-03T22:39:34.725" v="6309" actId="2711"/>
          <ac:spMkLst>
            <pc:docMk/>
            <pc:sldMk cId="3030140561" sldId="271"/>
            <ac:spMk id="24" creationId="{7ABD081A-979F-BB1B-5B04-D573D249BC4C}"/>
          </ac:spMkLst>
        </pc:spChg>
        <pc:picChg chg="del">
          <ac:chgData name="Pixie Ghosh" userId="c8447ccd85dfd74f" providerId="LiveId" clId="{E3BEFB2E-9E20-0B44-888A-048B07530C22}" dt="2023-05-03T22:36:44.030" v="6262" actId="478"/>
          <ac:picMkLst>
            <pc:docMk/>
            <pc:sldMk cId="3030140561" sldId="271"/>
            <ac:picMk id="4" creationId="{0B560F18-8103-9CB9-A6A4-19DA0C7DB033}"/>
          </ac:picMkLst>
        </pc:picChg>
        <pc:picChg chg="add mod modCrop">
          <ac:chgData name="Pixie Ghosh" userId="c8447ccd85dfd74f" providerId="LiveId" clId="{E3BEFB2E-9E20-0B44-888A-048B07530C22}" dt="2023-05-03T22:38:16.796" v="6283" actId="1076"/>
          <ac:picMkLst>
            <pc:docMk/>
            <pc:sldMk cId="3030140561" sldId="271"/>
            <ac:picMk id="5" creationId="{77602A4E-782D-4592-2BEF-FC07DC911447}"/>
          </ac:picMkLst>
        </pc:picChg>
        <pc:picChg chg="add mod modCrop">
          <ac:chgData name="Pixie Ghosh" userId="c8447ccd85dfd74f" providerId="LiveId" clId="{E3BEFB2E-9E20-0B44-888A-048B07530C22}" dt="2023-05-03T22:38:14.694" v="6282" actId="1076"/>
          <ac:picMkLst>
            <pc:docMk/>
            <pc:sldMk cId="3030140561" sldId="271"/>
            <ac:picMk id="7" creationId="{D4A28051-CB7A-1847-E6FF-314856E0052A}"/>
          </ac:picMkLst>
        </pc:picChg>
        <pc:picChg chg="del">
          <ac:chgData name="Pixie Ghosh" userId="c8447ccd85dfd74f" providerId="LiveId" clId="{E3BEFB2E-9E20-0B44-888A-048B07530C22}" dt="2023-05-03T22:37:25.213" v="6269" actId="478"/>
          <ac:picMkLst>
            <pc:docMk/>
            <pc:sldMk cId="3030140561" sldId="271"/>
            <ac:picMk id="15" creationId="{50E55C5F-9B0C-3496-9197-D61300981EF5}"/>
          </ac:picMkLst>
        </pc:picChg>
      </pc:sldChg>
      <pc:sldChg chg="addSp delSp modSp add mod ord modNotesTx">
        <pc:chgData name="Pixie Ghosh" userId="c8447ccd85dfd74f" providerId="LiveId" clId="{E3BEFB2E-9E20-0B44-888A-048B07530C22}" dt="2023-05-04T22:35:28.252" v="7641" actId="115"/>
        <pc:sldMkLst>
          <pc:docMk/>
          <pc:sldMk cId="3653992589" sldId="272"/>
        </pc:sldMkLst>
        <pc:spChg chg="mod">
          <ac:chgData name="Pixie Ghosh" userId="c8447ccd85dfd74f" providerId="LiveId" clId="{E3BEFB2E-9E20-0B44-888A-048B07530C22}" dt="2023-05-03T22:51:46.086" v="6399" actId="20577"/>
          <ac:spMkLst>
            <pc:docMk/>
            <pc:sldMk cId="3653992589" sldId="272"/>
            <ac:spMk id="2" creationId="{289F074B-08EF-A9C6-7004-739F2FCCD48B}"/>
          </ac:spMkLst>
        </pc:spChg>
        <pc:spChg chg="mod">
          <ac:chgData name="Pixie Ghosh" userId="c8447ccd85dfd74f" providerId="LiveId" clId="{E3BEFB2E-9E20-0B44-888A-048B07530C22}" dt="2023-05-04T22:35:28.252" v="7641" actId="115"/>
          <ac:spMkLst>
            <pc:docMk/>
            <pc:sldMk cId="3653992589" sldId="272"/>
            <ac:spMk id="3" creationId="{7937DB77-862A-64F1-3D4F-8183F5FEF561}"/>
          </ac:spMkLst>
        </pc:spChg>
        <pc:picChg chg="add del mod">
          <ac:chgData name="Pixie Ghosh" userId="c8447ccd85dfd74f" providerId="LiveId" clId="{E3BEFB2E-9E20-0B44-888A-048B07530C22}" dt="2023-05-03T22:54:05.596" v="6585" actId="478"/>
          <ac:picMkLst>
            <pc:docMk/>
            <pc:sldMk cId="3653992589" sldId="272"/>
            <ac:picMk id="1026" creationId="{9E784532-670F-CD15-C0EA-66EB487F033D}"/>
          </ac:picMkLst>
        </pc:picChg>
        <pc:picChg chg="add mod">
          <ac:chgData name="Pixie Ghosh" userId="c8447ccd85dfd74f" providerId="LiveId" clId="{E3BEFB2E-9E20-0B44-888A-048B07530C22}" dt="2023-05-03T22:54:52.208" v="6594" actId="1076"/>
          <ac:picMkLst>
            <pc:docMk/>
            <pc:sldMk cId="3653992589" sldId="272"/>
            <ac:picMk id="1028" creationId="{F74EEACB-FBB9-6CFD-4C86-246DCD49C2D2}"/>
          </ac:picMkLst>
        </pc:picChg>
      </pc:sldChg>
      <pc:sldChg chg="addSp modSp add mod ord modNotesTx">
        <pc:chgData name="Pixie Ghosh" userId="c8447ccd85dfd74f" providerId="LiveId" clId="{E3BEFB2E-9E20-0B44-888A-048B07530C22}" dt="2023-05-04T22:35:36.720" v="7643" actId="113"/>
        <pc:sldMkLst>
          <pc:docMk/>
          <pc:sldMk cId="3749690089" sldId="273"/>
        </pc:sldMkLst>
        <pc:spChg chg="mod">
          <ac:chgData name="Pixie Ghosh" userId="c8447ccd85dfd74f" providerId="LiveId" clId="{E3BEFB2E-9E20-0B44-888A-048B07530C22}" dt="2023-05-04T17:35:07.084" v="6606" actId="1076"/>
          <ac:spMkLst>
            <pc:docMk/>
            <pc:sldMk cId="3749690089" sldId="273"/>
            <ac:spMk id="2" creationId="{0A9F9DF2-882A-3F5A-2F67-26C85921966C}"/>
          </ac:spMkLst>
        </pc:spChg>
        <pc:spChg chg="mod">
          <ac:chgData name="Pixie Ghosh" userId="c8447ccd85dfd74f" providerId="LiveId" clId="{E3BEFB2E-9E20-0B44-888A-048B07530C22}" dt="2023-05-03T22:51:10.043" v="6373" actId="27636"/>
          <ac:spMkLst>
            <pc:docMk/>
            <pc:sldMk cId="3749690089" sldId="273"/>
            <ac:spMk id="4" creationId="{C65B8B08-FC90-ACD4-819C-7F81F5350532}"/>
          </ac:spMkLst>
        </pc:spChg>
        <pc:spChg chg="add mod">
          <ac:chgData name="Pixie Ghosh" userId="c8447ccd85dfd74f" providerId="LiveId" clId="{E3BEFB2E-9E20-0B44-888A-048B07530C22}" dt="2023-05-04T22:35:36.720" v="7643" actId="113"/>
          <ac:spMkLst>
            <pc:docMk/>
            <pc:sldMk cId="3749690089" sldId="273"/>
            <ac:spMk id="5" creationId="{AB3ECFD7-5CE6-188E-A016-BC3458B289F3}"/>
          </ac:spMkLst>
        </pc:spChg>
        <pc:picChg chg="add mod">
          <ac:chgData name="Pixie Ghosh" userId="c8447ccd85dfd74f" providerId="LiveId" clId="{E3BEFB2E-9E20-0B44-888A-048B07530C22}" dt="2023-05-03T22:54:09.386" v="6586"/>
          <ac:picMkLst>
            <pc:docMk/>
            <pc:sldMk cId="3749690089" sldId="273"/>
            <ac:picMk id="3" creationId="{79AFC438-DCCE-707D-0058-37DCF4C1D0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0574C-DA08-484A-AF2B-CF23B3F689DF}" type="datetimeFigureOut">
              <a:rPr lang="en-US" smtClean="0"/>
              <a:t>12/29/23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0AEEE-340C-BA4F-8A50-51E45376574E}" type="slidenum">
              <a:rPr lang="en-US" smtClean="0"/>
              <a:t>‹#›</a:t>
            </a:fld>
            <a:endParaRPr lang="en-US"/>
          </a:p>
        </p:txBody>
      </p:sp>
    </p:spTree>
    <p:extLst>
      <p:ext uri="{BB962C8B-B14F-4D97-AF65-F5344CB8AC3E}">
        <p14:creationId xmlns:p14="http://schemas.microsoft.com/office/powerpoint/2010/main" val="350162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cikit-learn.org/stable/modules/generated/sklearn.ensemble.GradientBoostingClassifier.html#sklearn.ensemble.GradientBoostingClassifie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870AEEE-340C-BA4F-8A50-51E45376574E}" type="slidenum">
              <a:rPr lang="en-US" smtClean="0"/>
              <a:t>1</a:t>
            </a:fld>
            <a:endParaRPr lang="en-US"/>
          </a:p>
        </p:txBody>
      </p:sp>
    </p:spTree>
    <p:extLst>
      <p:ext uri="{BB962C8B-B14F-4D97-AF65-F5344CB8AC3E}">
        <p14:creationId xmlns:p14="http://schemas.microsoft.com/office/powerpoint/2010/main" val="3269635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0AEEE-340C-BA4F-8A50-51E45376574E}" type="slidenum">
              <a:rPr lang="en-US" smtClean="0"/>
              <a:t>10</a:t>
            </a:fld>
            <a:endParaRPr lang="en-US"/>
          </a:p>
        </p:txBody>
      </p:sp>
    </p:spTree>
    <p:extLst>
      <p:ext uri="{BB962C8B-B14F-4D97-AF65-F5344CB8AC3E}">
        <p14:creationId xmlns:p14="http://schemas.microsoft.com/office/powerpoint/2010/main" val="667092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with the hypothesis that I can build a diabetes classifier for both the binary and multiclass diabetes datasets.  The results of this project show that it is possible, but I definitely think that there is room for improvement. Correcting the data imbalance would be the first thing I would do. </a:t>
            </a:r>
          </a:p>
          <a:p>
            <a:endParaRPr lang="en-US" dirty="0"/>
          </a:p>
          <a:p>
            <a:r>
              <a:rPr lang="en-US" dirty="0"/>
              <a:t>I would investigate acquiring additional data, whether it be more samples or more features. I would also consider changing the variables taken from the original dataset and see if any were left out that could potentially better the model. There are also surveys from other years which could be used </a:t>
            </a:r>
            <a:r>
              <a:rPr lang="en-US"/>
              <a:t>for additional data.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870AEEE-340C-BA4F-8A50-51E45376574E}" type="slidenum">
              <a:rPr lang="en-US" smtClean="0"/>
              <a:t>11</a:t>
            </a:fld>
            <a:endParaRPr lang="en-US"/>
          </a:p>
        </p:txBody>
      </p:sp>
    </p:spTree>
    <p:extLst>
      <p:ext uri="{BB962C8B-B14F-4D97-AF65-F5344CB8AC3E}">
        <p14:creationId xmlns:p14="http://schemas.microsoft.com/office/powerpoint/2010/main" val="2252626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0" dirty="0">
                <a:latin typeface="Algerian" pitchFamily="82" charset="77"/>
                <a:ea typeface="Palatino" pitchFamily="2" charset="77"/>
                <a:cs typeface="Times New Roman" panose="02020603050405020304" pitchFamily="18" charset="0"/>
              </a:rPr>
              <a:t>The data is a part of the 2015 Behavioral Risk Factor Surveillance System annual survey done by the CDC. The survey is comprised of multiple choice questions, which I encoded into categorical variables. I then consolidated the original dataset to include only the columns he determined to be relevant to diabetes detection. The original dataset </a:t>
            </a:r>
            <a:r>
              <a:rPr lang="en-US" sz="5000" b="0" i="0" dirty="0">
                <a:solidFill>
                  <a:srgbClr val="3C4043"/>
                </a:solidFill>
                <a:effectLst/>
                <a:latin typeface="Algerian" pitchFamily="82" charset="77"/>
                <a:ea typeface="Palatino" pitchFamily="2" charset="77"/>
                <a:cs typeface="Times New Roman" panose="02020603050405020304" pitchFamily="18" charset="0"/>
              </a:rPr>
              <a:t>contains responses from 441,455 individuals and has 330 features, while the dataset I used is comprised of 253,680 responses and 22 variables total. The features consist of things like high cholesterol or blood pressure, smoker status, age, BMI, sex and income. All of the features are categorical, ranging from binary to 30, except for BMI. </a:t>
            </a:r>
          </a:p>
          <a:p>
            <a:endParaRPr lang="en-US" sz="5000" b="0" i="0" dirty="0">
              <a:solidFill>
                <a:srgbClr val="3C4043"/>
              </a:solidFill>
              <a:effectLst/>
              <a:latin typeface="Algerian" pitchFamily="82" charset="77"/>
              <a:ea typeface="Palatino" pitchFamily="2" charset="77"/>
              <a:cs typeface="Times New Roman" panose="02020603050405020304" pitchFamily="18" charset="0"/>
            </a:endParaRPr>
          </a:p>
          <a:p>
            <a:r>
              <a:rPr lang="en-US" sz="5000" b="0" i="0" dirty="0">
                <a:solidFill>
                  <a:srgbClr val="3C4043"/>
                </a:solidFill>
                <a:effectLst/>
                <a:latin typeface="Algerian" pitchFamily="82" charset="77"/>
                <a:ea typeface="Palatino" pitchFamily="2" charset="77"/>
                <a:cs typeface="Times New Roman" panose="02020603050405020304" pitchFamily="18" charset="0"/>
              </a:rPr>
              <a:t>I am using two different versions of the dataset, one binary which contains diabetic (which is a combination of  pre-diabetic and diabetic) &amp; non-diabetic, and one multiclass which separates the three.</a:t>
            </a:r>
            <a:endParaRPr lang="en-US" sz="5000" dirty="0">
              <a:latin typeface="Algerian" pitchFamily="82" charset="77"/>
              <a:ea typeface="Palatino" pitchFamily="2" charset="7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870AEEE-340C-BA4F-8A50-51E45376574E}" type="slidenum">
              <a:rPr lang="en-US" smtClean="0"/>
              <a:t>2</a:t>
            </a:fld>
            <a:endParaRPr lang="en-US"/>
          </a:p>
        </p:txBody>
      </p:sp>
    </p:spTree>
    <p:extLst>
      <p:ext uri="{BB962C8B-B14F-4D97-AF65-F5344CB8AC3E}">
        <p14:creationId xmlns:p14="http://schemas.microsoft.com/office/powerpoint/2010/main" val="192799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My goal for this project was to train two classifiers to predict diabetes, one binary and one multi-class.</a:t>
            </a:r>
          </a:p>
        </p:txBody>
      </p:sp>
      <p:sp>
        <p:nvSpPr>
          <p:cNvPr id="4" name="Slide Number Placeholder 3"/>
          <p:cNvSpPr>
            <a:spLocks noGrp="1"/>
          </p:cNvSpPr>
          <p:nvPr>
            <p:ph type="sldNum" sz="quarter" idx="5"/>
          </p:nvPr>
        </p:nvSpPr>
        <p:spPr/>
        <p:txBody>
          <a:bodyPr/>
          <a:lstStyle/>
          <a:p>
            <a:fld id="{B870AEEE-340C-BA4F-8A50-51E45376574E}" type="slidenum">
              <a:rPr lang="en-US" smtClean="0"/>
              <a:t>3</a:t>
            </a:fld>
            <a:endParaRPr lang="en-US"/>
          </a:p>
        </p:txBody>
      </p:sp>
    </p:spTree>
    <p:extLst>
      <p:ext uri="{BB962C8B-B14F-4D97-AF65-F5344CB8AC3E}">
        <p14:creationId xmlns:p14="http://schemas.microsoft.com/office/powerpoint/2010/main" val="76099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has a large imbalance, with over a 6:1 ratio of non-diabetic to diabetic. This can impact the results as the model will be much better trained on non diabetic compared to diabetic/pre-diabetic. This could lead to false negatives, in which someone who should be categorized as 1 (diabetic), may be categorized as 0. Because of this, I oversampled the </a:t>
            </a:r>
            <a:r>
              <a:rPr lang="en-US" dirty="0" err="1"/>
              <a:t>diabetic&amp;prediabetic</a:t>
            </a:r>
            <a:r>
              <a:rPr lang="en-US" dirty="0"/>
              <a:t> records using SMOTE. </a:t>
            </a:r>
          </a:p>
          <a:p>
            <a:endParaRPr lang="en-US" dirty="0"/>
          </a:p>
          <a:p>
            <a:r>
              <a:rPr lang="en-US" dirty="0"/>
              <a:t>The dataset I used was cleaned, so there were no nulls. There are duplicates in the dataset but I decided not to remove them, as with a medical dataset like this, each record is valuable in training the model. Also, duplicate records do not necessarily indicate error in this case as some individuals may have the same records.  </a:t>
            </a:r>
          </a:p>
          <a:p>
            <a:endParaRPr lang="en-US" dirty="0"/>
          </a:p>
          <a:p>
            <a:r>
              <a:rPr lang="en-US" dirty="0"/>
              <a:t>I looked at the correlation scores of each feature with the label, and all of them seem to be correlated with the label, with the lowest correlation being with the feature that indicates if the patient had healthcare or not. </a:t>
            </a:r>
          </a:p>
          <a:p>
            <a:endParaRPr lang="en-US" dirty="0"/>
          </a:p>
          <a:p>
            <a:r>
              <a:rPr lang="en-US" dirty="0"/>
              <a:t>The correlation scores were not definitive enough, so I decide to use the chi2 test with an alpha of 0.01 to determine the feature importance. This resulted in all features except one being significant.</a:t>
            </a:r>
          </a:p>
        </p:txBody>
      </p:sp>
      <p:sp>
        <p:nvSpPr>
          <p:cNvPr id="4" name="Slide Number Placeholder 3"/>
          <p:cNvSpPr>
            <a:spLocks noGrp="1"/>
          </p:cNvSpPr>
          <p:nvPr>
            <p:ph type="sldNum" sz="quarter" idx="5"/>
          </p:nvPr>
        </p:nvSpPr>
        <p:spPr/>
        <p:txBody>
          <a:bodyPr/>
          <a:lstStyle/>
          <a:p>
            <a:fld id="{B870AEEE-340C-BA4F-8A50-51E45376574E}" type="slidenum">
              <a:rPr lang="en-US" smtClean="0"/>
              <a:t>4</a:t>
            </a:fld>
            <a:endParaRPr lang="en-US"/>
          </a:p>
        </p:txBody>
      </p:sp>
    </p:spTree>
    <p:extLst>
      <p:ext uri="{BB962C8B-B14F-4D97-AF65-F5344CB8AC3E}">
        <p14:creationId xmlns:p14="http://schemas.microsoft.com/office/powerpoint/2010/main" val="414329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dirty="0"/>
              <a:t>Correlation scores for each column </a:t>
            </a:r>
          </a:p>
        </p:txBody>
      </p:sp>
      <p:sp>
        <p:nvSpPr>
          <p:cNvPr id="4" name="Slide Number Placeholder 3"/>
          <p:cNvSpPr>
            <a:spLocks noGrp="1"/>
          </p:cNvSpPr>
          <p:nvPr>
            <p:ph type="sldNum" sz="quarter" idx="5"/>
          </p:nvPr>
        </p:nvSpPr>
        <p:spPr/>
        <p:txBody>
          <a:bodyPr/>
          <a:lstStyle/>
          <a:p>
            <a:fld id="{B870AEEE-340C-BA4F-8A50-51E45376574E}" type="slidenum">
              <a:rPr lang="en-US" smtClean="0"/>
              <a:t>5</a:t>
            </a:fld>
            <a:endParaRPr lang="en-US"/>
          </a:p>
        </p:txBody>
      </p:sp>
    </p:spTree>
    <p:extLst>
      <p:ext uri="{BB962C8B-B14F-4D97-AF65-F5344CB8AC3E}">
        <p14:creationId xmlns:p14="http://schemas.microsoft.com/office/powerpoint/2010/main" val="157093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for this project was to build baseline classifiers for both the binary and multiclass datasets. I decided on using </a:t>
            </a:r>
            <a:r>
              <a:rPr lang="en-US" dirty="0" err="1"/>
              <a:t>RandomForest</a:t>
            </a:r>
            <a:r>
              <a:rPr lang="en-US" dirty="0"/>
              <a:t> and </a:t>
            </a:r>
            <a:r>
              <a:rPr lang="en-US" dirty="0" err="1"/>
              <a:t>HistGradientBoost</a:t>
            </a:r>
            <a:r>
              <a:rPr lang="en-US" dirty="0"/>
              <a:t>, which </a:t>
            </a:r>
            <a:r>
              <a:rPr lang="en-US" b="0" i="0" dirty="0">
                <a:solidFill>
                  <a:srgbClr val="212529"/>
                </a:solidFill>
                <a:effectLst/>
                <a:latin typeface="-apple-system"/>
              </a:rPr>
              <a:t>is much faster than </a:t>
            </a:r>
            <a:r>
              <a:rPr lang="en-US" b="0" i="0" u="none" strike="noStrike" dirty="0">
                <a:solidFill>
                  <a:srgbClr val="2878A2"/>
                </a:solidFill>
                <a:effectLst/>
                <a:latin typeface="-apple-system"/>
                <a:hlinkClick r:id="rId3" tooltip="sklearn.ensemble.GradientBoostingClassifier"/>
              </a:rPr>
              <a:t>GradientBoostingClassifier</a:t>
            </a:r>
            <a:r>
              <a:rPr lang="en-US" b="0" i="0" dirty="0">
                <a:solidFill>
                  <a:srgbClr val="212529"/>
                </a:solidFill>
                <a:effectLst/>
                <a:latin typeface="-apple-system"/>
              </a:rPr>
              <a:t> for big datasets (</a:t>
            </a:r>
            <a:r>
              <a:rPr lang="en-US" b="0" i="0" dirty="0" err="1">
                <a:solidFill>
                  <a:srgbClr val="212529"/>
                </a:solidFill>
                <a:effectLst/>
                <a:latin typeface="-apple-system"/>
              </a:rPr>
              <a:t>n_samples</a:t>
            </a:r>
            <a:r>
              <a:rPr lang="en-US" b="0" i="0" dirty="0">
                <a:solidFill>
                  <a:srgbClr val="212529"/>
                </a:solidFill>
                <a:effectLst/>
                <a:latin typeface="-apple-system"/>
              </a:rPr>
              <a:t> &gt;= 10 000). I decided to go with tree based models because they deal with categorical variable better and prevent me from having to one hot encode.</a:t>
            </a:r>
          </a:p>
          <a:p>
            <a:endParaRPr lang="en-US" b="0" i="0" dirty="0">
              <a:solidFill>
                <a:srgbClr val="212529"/>
              </a:solidFill>
              <a:effectLst/>
              <a:latin typeface="-apple-system"/>
            </a:endParaRPr>
          </a:p>
          <a:p>
            <a:r>
              <a:rPr lang="en-US" b="0" i="0" dirty="0">
                <a:solidFill>
                  <a:srgbClr val="212529"/>
                </a:solidFill>
                <a:effectLst/>
                <a:latin typeface="-apple-system"/>
              </a:rPr>
              <a:t>I split the data using a 20% test size and stratified with label column. I then did feature selection using chi2 and an alpha value of 0.01 to transform the training data, which resulted in one dropped feature (healthcare).  </a:t>
            </a:r>
          </a:p>
          <a:p>
            <a:endParaRPr lang="en-US" b="0" i="0" dirty="0">
              <a:solidFill>
                <a:srgbClr val="212529"/>
              </a:solidFill>
              <a:effectLst/>
              <a:latin typeface="-apple-system"/>
            </a:endParaRPr>
          </a:p>
          <a:p>
            <a:r>
              <a:rPr lang="en-US" b="0" i="0" dirty="0">
                <a:solidFill>
                  <a:srgbClr val="212529"/>
                </a:solidFill>
                <a:effectLst/>
                <a:latin typeface="-apple-system"/>
              </a:rPr>
              <a:t>I then used </a:t>
            </a:r>
            <a:r>
              <a:rPr lang="en-US" b="0" i="0" dirty="0" err="1">
                <a:solidFill>
                  <a:srgbClr val="212529"/>
                </a:solidFill>
                <a:effectLst/>
                <a:latin typeface="-apple-system"/>
              </a:rPr>
              <a:t>gridsearch</a:t>
            </a:r>
            <a:r>
              <a:rPr lang="en-US" b="0" i="0" dirty="0">
                <a:solidFill>
                  <a:srgbClr val="212529"/>
                </a:solidFill>
                <a:effectLst/>
                <a:latin typeface="-apple-system"/>
              </a:rPr>
              <a:t> to tune the hyperparameters for each model. For the random forest models, I tuned the number of estimators, max depth of each tree, and max features (which determines what portion of the total features are used to randomly train each tree) . For the </a:t>
            </a:r>
            <a:r>
              <a:rPr lang="en-US" b="0" i="0" dirty="0" err="1">
                <a:solidFill>
                  <a:srgbClr val="212529"/>
                </a:solidFill>
                <a:effectLst/>
                <a:latin typeface="-apple-system"/>
              </a:rPr>
              <a:t>HistGradientBoost</a:t>
            </a:r>
            <a:r>
              <a:rPr lang="en-US" b="0" i="0" dirty="0">
                <a:solidFill>
                  <a:srgbClr val="212529"/>
                </a:solidFill>
                <a:effectLst/>
                <a:latin typeface="-apple-system"/>
              </a:rPr>
              <a:t>, I tuned the max </a:t>
            </a:r>
            <a:r>
              <a:rPr lang="en-US" b="0" i="0" dirty="0" err="1">
                <a:solidFill>
                  <a:srgbClr val="212529"/>
                </a:solidFill>
                <a:effectLst/>
                <a:latin typeface="-apple-system"/>
              </a:rPr>
              <a:t>itererations</a:t>
            </a:r>
            <a:r>
              <a:rPr lang="en-US" b="0" i="0" dirty="0">
                <a:solidFill>
                  <a:srgbClr val="212529"/>
                </a:solidFill>
                <a:effectLst/>
                <a:latin typeface="-apple-system"/>
              </a:rPr>
              <a:t>, max depth, minimum samples per leaf, and learning rate parameters. I used a 5 fold cross validation and the f1 weighted metric. I chose this metric because accuracy is not very reliable for imbalanced data sets and precision + recall are better measures. The F1 score is a harmonic mean of the precision and recall, with its best value at 1 and worst score at 0. I chose the weighted version to provide the correct weights to the imbalanced classes. </a:t>
            </a:r>
            <a:endParaRPr lang="en-US" dirty="0"/>
          </a:p>
        </p:txBody>
      </p:sp>
      <p:sp>
        <p:nvSpPr>
          <p:cNvPr id="4" name="Slide Number Placeholder 3"/>
          <p:cNvSpPr>
            <a:spLocks noGrp="1"/>
          </p:cNvSpPr>
          <p:nvPr>
            <p:ph type="sldNum" sz="quarter" idx="5"/>
          </p:nvPr>
        </p:nvSpPr>
        <p:spPr/>
        <p:txBody>
          <a:bodyPr/>
          <a:lstStyle/>
          <a:p>
            <a:fld id="{B870AEEE-340C-BA4F-8A50-51E45376574E}" type="slidenum">
              <a:rPr lang="en-US" smtClean="0"/>
              <a:t>6</a:t>
            </a:fld>
            <a:endParaRPr lang="en-US"/>
          </a:p>
        </p:txBody>
      </p:sp>
    </p:spTree>
    <p:extLst>
      <p:ext uri="{BB962C8B-B14F-4D97-AF65-F5344CB8AC3E}">
        <p14:creationId xmlns:p14="http://schemas.microsoft.com/office/powerpoint/2010/main" val="375155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0AEEE-340C-BA4F-8A50-51E45376574E}" type="slidenum">
              <a:rPr lang="en-US" smtClean="0"/>
              <a:t>7</a:t>
            </a:fld>
            <a:endParaRPr lang="en-US"/>
          </a:p>
        </p:txBody>
      </p:sp>
    </p:spTree>
    <p:extLst>
      <p:ext uri="{BB962C8B-B14F-4D97-AF65-F5344CB8AC3E}">
        <p14:creationId xmlns:p14="http://schemas.microsoft.com/office/powerpoint/2010/main" val="379277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0AEEE-340C-BA4F-8A50-51E45376574E}" type="slidenum">
              <a:rPr lang="en-US" smtClean="0"/>
              <a:t>8</a:t>
            </a:fld>
            <a:endParaRPr lang="en-US"/>
          </a:p>
        </p:txBody>
      </p:sp>
    </p:spTree>
    <p:extLst>
      <p:ext uri="{BB962C8B-B14F-4D97-AF65-F5344CB8AC3E}">
        <p14:creationId xmlns:p14="http://schemas.microsoft.com/office/powerpoint/2010/main" val="3084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0AEEE-340C-BA4F-8A50-51E45376574E}" type="slidenum">
              <a:rPr lang="en-US" smtClean="0"/>
              <a:t>9</a:t>
            </a:fld>
            <a:endParaRPr lang="en-US"/>
          </a:p>
        </p:txBody>
      </p:sp>
    </p:spTree>
    <p:extLst>
      <p:ext uri="{BB962C8B-B14F-4D97-AF65-F5344CB8AC3E}">
        <p14:creationId xmlns:p14="http://schemas.microsoft.com/office/powerpoint/2010/main" val="1308087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4C27-F075-A047-2875-9AA6D9DADB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A2F2BF-C438-B9B4-C891-7E34821BE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373037-ED82-284F-4691-AF70E4F1C3B4}"/>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5" name="Footer Placeholder 4">
            <a:extLst>
              <a:ext uri="{FF2B5EF4-FFF2-40B4-BE49-F238E27FC236}">
                <a16:creationId xmlns:a16="http://schemas.microsoft.com/office/drawing/2014/main" id="{EC69D2E8-1C07-B807-7FC9-A21F25DB7F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F6DEE-874A-CA25-129F-F11F12F59F62}"/>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230690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3086B-FC8C-A121-AB6E-FAF902755E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5A7EF-4CFC-0808-13BB-E1B2C869E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170E8-2C5D-9DF3-D242-DCBD9F073133}"/>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5" name="Footer Placeholder 4">
            <a:extLst>
              <a:ext uri="{FF2B5EF4-FFF2-40B4-BE49-F238E27FC236}">
                <a16:creationId xmlns:a16="http://schemas.microsoft.com/office/drawing/2014/main" id="{27AF4238-ED67-0900-330E-EBB8752AF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B2EBB-8131-D3A2-F37B-C2F386F1F319}"/>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3130678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D990D5-84F4-FF99-9047-50506D5287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7031AA-0DFE-AFA2-AD99-F51410FE27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4FDAD-6B0F-CF61-449F-DB00949DE052}"/>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5" name="Footer Placeholder 4">
            <a:extLst>
              <a:ext uri="{FF2B5EF4-FFF2-40B4-BE49-F238E27FC236}">
                <a16:creationId xmlns:a16="http://schemas.microsoft.com/office/drawing/2014/main" id="{83235F55-8C84-B745-F0FD-DAB6F8D84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69FE1-45B0-4F7B-FA06-581FAB29C51C}"/>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219814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0AEC-1267-234B-B329-D7375D24B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A2480-8C0A-4006-2F97-D1C5A8F348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21B9F-130D-BAB7-139B-D1858DCDEB25}"/>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5" name="Footer Placeholder 4">
            <a:extLst>
              <a:ext uri="{FF2B5EF4-FFF2-40B4-BE49-F238E27FC236}">
                <a16:creationId xmlns:a16="http://schemas.microsoft.com/office/drawing/2014/main" id="{B563E0D7-5E2B-21F1-D036-9EDD7B8ED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3A9D4-0D5F-5FD8-27D2-E1DC023FE612}"/>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4028267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D1F5-551D-309A-BD32-92F0E4554F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F292C-1A8E-4896-C7B5-1D597A595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E49DE8-4023-1AD2-9312-9D4172F58210}"/>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5" name="Footer Placeholder 4">
            <a:extLst>
              <a:ext uri="{FF2B5EF4-FFF2-40B4-BE49-F238E27FC236}">
                <a16:creationId xmlns:a16="http://schemas.microsoft.com/office/drawing/2014/main" id="{DFB14A51-34EE-8177-29A4-F44F9256B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2BCA3-D5DA-CD2D-9384-1A355F8D5B4B}"/>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1163859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F6C0-F701-80A4-DA09-4734D6C7B1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F346C-A961-A419-2526-39B2B0DC34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03679-1A82-77E8-88B9-9B9A15146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2EF15-E21F-5D8C-0386-71FD0159B18A}"/>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6" name="Footer Placeholder 5">
            <a:extLst>
              <a:ext uri="{FF2B5EF4-FFF2-40B4-BE49-F238E27FC236}">
                <a16:creationId xmlns:a16="http://schemas.microsoft.com/office/drawing/2014/main" id="{6E92C44D-E450-49C0-16AF-737F4F784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F73E1-73D8-0437-5951-67342F83B2C5}"/>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2933252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8BAB-5745-4399-2E75-843EAB69C1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98246A-395C-99D4-417F-A285ADA75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27418-7067-C377-4309-73FA37841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E6CB3-3D77-8254-838D-5BBD2EBA5B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F60F8-ADB1-B42A-DB0B-E78F543F4D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019E2B-C5A7-01B6-7290-4171A5B36D09}"/>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8" name="Footer Placeholder 7">
            <a:extLst>
              <a:ext uri="{FF2B5EF4-FFF2-40B4-BE49-F238E27FC236}">
                <a16:creationId xmlns:a16="http://schemas.microsoft.com/office/drawing/2014/main" id="{1EEE4249-C09A-7358-6429-9A7C7246AD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1D157-3F6A-D30B-0990-463558CC296A}"/>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159962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E92F-F26A-FFA5-D5E9-1926E99476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B62F87-B412-BE3C-A4B5-87FAD991715B}"/>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4" name="Footer Placeholder 3">
            <a:extLst>
              <a:ext uri="{FF2B5EF4-FFF2-40B4-BE49-F238E27FC236}">
                <a16:creationId xmlns:a16="http://schemas.microsoft.com/office/drawing/2014/main" id="{762D9D9C-BFE4-5C76-0424-41CB43787E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01AAA3-E910-F0CC-4CA5-9D1FB3F92E22}"/>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251402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36AD8-EB9C-ED61-2DA3-430F2E5C02E9}"/>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3" name="Footer Placeholder 2">
            <a:extLst>
              <a:ext uri="{FF2B5EF4-FFF2-40B4-BE49-F238E27FC236}">
                <a16:creationId xmlns:a16="http://schemas.microsoft.com/office/drawing/2014/main" id="{813F9482-83DA-32BB-B474-446C2F0FD6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046561-A504-0AC8-9FE5-A67571FC82CF}"/>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205718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5ECC-5C25-7F6B-0474-D44D2A40E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35DCBE-730C-1DE4-CE23-B75EE3DE9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E6013A-8422-EE48-7702-20319723E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4A8D8-6602-D47B-5C39-CB2C3AD0D810}"/>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6" name="Footer Placeholder 5">
            <a:extLst>
              <a:ext uri="{FF2B5EF4-FFF2-40B4-BE49-F238E27FC236}">
                <a16:creationId xmlns:a16="http://schemas.microsoft.com/office/drawing/2014/main" id="{E9793BAB-0FD7-975D-9268-490B058BCE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8C7BD-8A16-85A4-3138-63DD9B9BE6C0}"/>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3642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7A734-79C5-3A43-D3F9-1AC18909FF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29CDB-7EA6-BFEA-2701-36B22D829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B117B-B7C9-FDC3-5D3B-4F2ADF61C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3D7F0B-9059-2DAC-8624-1533EF9FA508}"/>
              </a:ext>
            </a:extLst>
          </p:cNvPr>
          <p:cNvSpPr>
            <a:spLocks noGrp="1"/>
          </p:cNvSpPr>
          <p:nvPr>
            <p:ph type="dt" sz="half" idx="10"/>
          </p:nvPr>
        </p:nvSpPr>
        <p:spPr/>
        <p:txBody>
          <a:bodyPr/>
          <a:lstStyle/>
          <a:p>
            <a:fld id="{3B46BF01-FA85-304E-BE9F-A96D46E152E7}" type="datetimeFigureOut">
              <a:rPr lang="en-US" smtClean="0"/>
              <a:t>12/29/23</a:t>
            </a:fld>
            <a:endParaRPr lang="en-US"/>
          </a:p>
        </p:txBody>
      </p:sp>
      <p:sp>
        <p:nvSpPr>
          <p:cNvPr id="6" name="Footer Placeholder 5">
            <a:extLst>
              <a:ext uri="{FF2B5EF4-FFF2-40B4-BE49-F238E27FC236}">
                <a16:creationId xmlns:a16="http://schemas.microsoft.com/office/drawing/2014/main" id="{1550C463-E395-2530-3CD5-1118EB046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72AF9-922D-A5C5-06CC-9DC1E5A321E3}"/>
              </a:ext>
            </a:extLst>
          </p:cNvPr>
          <p:cNvSpPr>
            <a:spLocks noGrp="1"/>
          </p:cNvSpPr>
          <p:nvPr>
            <p:ph type="sldNum" sz="quarter" idx="12"/>
          </p:nvPr>
        </p:nvSpPr>
        <p:spPr/>
        <p:txBody>
          <a:bodyPr/>
          <a:lstStyle/>
          <a:p>
            <a:fld id="{1AB79C8D-1EA1-D342-87CD-3D33917D4818}" type="slidenum">
              <a:rPr lang="en-US" smtClean="0"/>
              <a:t>‹#›</a:t>
            </a:fld>
            <a:endParaRPr lang="en-US"/>
          </a:p>
        </p:txBody>
      </p:sp>
    </p:spTree>
    <p:extLst>
      <p:ext uri="{BB962C8B-B14F-4D97-AF65-F5344CB8AC3E}">
        <p14:creationId xmlns:p14="http://schemas.microsoft.com/office/powerpoint/2010/main" val="32854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C6BA7-2A7E-326E-62C5-A501727DE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F133D6-1FEC-3975-F431-5D9855373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4EDDA-E628-7D8B-31C7-781F3E51EC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6BF01-FA85-304E-BE9F-A96D46E152E7}" type="datetimeFigureOut">
              <a:rPr lang="en-US" smtClean="0"/>
              <a:t>12/29/23</a:t>
            </a:fld>
            <a:endParaRPr lang="en-US"/>
          </a:p>
        </p:txBody>
      </p:sp>
      <p:sp>
        <p:nvSpPr>
          <p:cNvPr id="5" name="Footer Placeholder 4">
            <a:extLst>
              <a:ext uri="{FF2B5EF4-FFF2-40B4-BE49-F238E27FC236}">
                <a16:creationId xmlns:a16="http://schemas.microsoft.com/office/drawing/2014/main" id="{8A0AF38E-B433-C95D-82BA-423AAF89EA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BE8242-B4AF-F4B5-2ACC-F338C89C7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B79C8D-1EA1-D342-87CD-3D33917D4818}" type="slidenum">
              <a:rPr lang="en-US" smtClean="0"/>
              <a:t>‹#›</a:t>
            </a:fld>
            <a:endParaRPr lang="en-US"/>
          </a:p>
        </p:txBody>
      </p:sp>
    </p:spTree>
    <p:extLst>
      <p:ext uri="{BB962C8B-B14F-4D97-AF65-F5344CB8AC3E}">
        <p14:creationId xmlns:p14="http://schemas.microsoft.com/office/powerpoint/2010/main" val="3496426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3" name="Freeform: Shape 4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46" name="Freeform: Shape 4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A6862B32-5BAF-A221-4F37-A2DB80A90134}"/>
              </a:ext>
            </a:extLst>
          </p:cNvPr>
          <p:cNvSpPr>
            <a:spLocks noGrp="1"/>
          </p:cNvSpPr>
          <p:nvPr>
            <p:ph type="ctrTitle"/>
          </p:nvPr>
        </p:nvSpPr>
        <p:spPr>
          <a:xfrm>
            <a:off x="3371787" y="1741337"/>
            <a:ext cx="5448730" cy="2387918"/>
          </a:xfrm>
        </p:spPr>
        <p:txBody>
          <a:bodyPr anchor="b">
            <a:normAutofit/>
          </a:bodyPr>
          <a:lstStyle/>
          <a:p>
            <a:r>
              <a:rPr lang="en-US" sz="5200" b="1" dirty="0">
                <a:latin typeface="Palatino" pitchFamily="2" charset="77"/>
                <a:ea typeface="Palatino" pitchFamily="2" charset="77"/>
              </a:rPr>
              <a:t>Diabetes Prediction Using BRFSS Dataset</a:t>
            </a:r>
          </a:p>
        </p:txBody>
      </p:sp>
      <p:sp>
        <p:nvSpPr>
          <p:cNvPr id="3" name="Subtitle 2">
            <a:extLst>
              <a:ext uri="{FF2B5EF4-FFF2-40B4-BE49-F238E27FC236}">
                <a16:creationId xmlns:a16="http://schemas.microsoft.com/office/drawing/2014/main" id="{FFD33C17-3444-9153-C3E1-F416A77115B1}"/>
              </a:ext>
            </a:extLst>
          </p:cNvPr>
          <p:cNvSpPr>
            <a:spLocks noGrp="1"/>
          </p:cNvSpPr>
          <p:nvPr>
            <p:ph type="subTitle" idx="1"/>
          </p:nvPr>
        </p:nvSpPr>
        <p:spPr>
          <a:xfrm>
            <a:off x="3371161" y="4200522"/>
            <a:ext cx="5449982" cy="682079"/>
          </a:xfrm>
        </p:spPr>
        <p:txBody>
          <a:bodyPr>
            <a:normAutofit/>
          </a:bodyPr>
          <a:lstStyle/>
          <a:p>
            <a:r>
              <a:rPr lang="en-US" dirty="0">
                <a:solidFill>
                  <a:schemeClr val="tx2"/>
                </a:solidFill>
                <a:latin typeface="Palatino" pitchFamily="2" charset="77"/>
                <a:ea typeface="Palatino" pitchFamily="2" charset="77"/>
              </a:rPr>
              <a:t>Shreyoshi Ghosh</a:t>
            </a:r>
          </a:p>
        </p:txBody>
      </p:sp>
      <p:grpSp>
        <p:nvGrpSpPr>
          <p:cNvPr id="54" name="Group 5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55" name="Freeform: Shape 5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61" name="Freeform: Shape 6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4" name="Freeform: Shape 6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22573312-93A6-5BBE-7A52-02C5C908D066}"/>
              </a:ext>
            </a:extLst>
          </p:cNvPr>
          <p:cNvSpPr txBox="1"/>
          <p:nvPr/>
        </p:nvSpPr>
        <p:spPr>
          <a:xfrm>
            <a:off x="3145971" y="42889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7601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A9F9DF2-882A-3F5A-2F67-26C85921966C}"/>
              </a:ext>
            </a:extLst>
          </p:cNvPr>
          <p:cNvSpPr>
            <a:spLocks noGrp="1"/>
          </p:cNvSpPr>
          <p:nvPr>
            <p:ph type="title"/>
          </p:nvPr>
        </p:nvSpPr>
        <p:spPr>
          <a:xfrm>
            <a:off x="742398" y="530764"/>
            <a:ext cx="9833548" cy="1066802"/>
          </a:xfrm>
        </p:spPr>
        <p:txBody>
          <a:bodyPr anchor="b">
            <a:normAutofit/>
          </a:bodyPr>
          <a:lstStyle/>
          <a:p>
            <a:r>
              <a:rPr lang="en-US" sz="4200" b="1" dirty="0">
                <a:latin typeface="Palatino" pitchFamily="2" charset="77"/>
                <a:ea typeface="Palatino" pitchFamily="2" charset="77"/>
              </a:rPr>
              <a:t>Multi-Class Test Results </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2">
            <a:extLst>
              <a:ext uri="{FF2B5EF4-FFF2-40B4-BE49-F238E27FC236}">
                <a16:creationId xmlns:a16="http://schemas.microsoft.com/office/drawing/2014/main" id="{C65B8B08-FC90-ACD4-819C-7F81F5350532}"/>
              </a:ext>
            </a:extLst>
          </p:cNvPr>
          <p:cNvSpPr txBox="1">
            <a:spLocks/>
          </p:cNvSpPr>
          <p:nvPr/>
        </p:nvSpPr>
        <p:spPr>
          <a:xfrm>
            <a:off x="740314" y="1367082"/>
            <a:ext cx="9835632" cy="50938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endParaRPr lang="en-US" sz="1600" dirty="0"/>
          </a:p>
        </p:txBody>
      </p:sp>
      <p:pic>
        <p:nvPicPr>
          <p:cNvPr id="3" name="Picture 2">
            <a:extLst>
              <a:ext uri="{FF2B5EF4-FFF2-40B4-BE49-F238E27FC236}">
                <a16:creationId xmlns:a16="http://schemas.microsoft.com/office/drawing/2014/main" id="{79AFC438-DCCE-707D-0058-37DCF4C1D0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5" t="2301" r="2920" b="12176"/>
          <a:stretch/>
        </p:blipFill>
        <p:spPr bwMode="auto">
          <a:xfrm>
            <a:off x="777874" y="2104845"/>
            <a:ext cx="5674684" cy="42959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ECFD7-5CE6-188E-A016-BC3458B289F3}"/>
              </a:ext>
            </a:extLst>
          </p:cNvPr>
          <p:cNvSpPr>
            <a:spLocks noGrp="1"/>
          </p:cNvSpPr>
          <p:nvPr>
            <p:ph idx="1"/>
          </p:nvPr>
        </p:nvSpPr>
        <p:spPr>
          <a:xfrm>
            <a:off x="6773175" y="3148428"/>
            <a:ext cx="5864465" cy="3878665"/>
          </a:xfrm>
        </p:spPr>
        <p:txBody>
          <a:bodyPr anchor="t">
            <a:normAutofit/>
          </a:bodyPr>
          <a:lstStyle/>
          <a:p>
            <a:pPr marL="0" indent="0">
              <a:lnSpc>
                <a:spcPct val="150000"/>
              </a:lnSpc>
              <a:buNone/>
            </a:pPr>
            <a:r>
              <a:rPr lang="en-US" sz="2400" u="sng" dirty="0">
                <a:latin typeface="Palatino" pitchFamily="2" charset="77"/>
                <a:ea typeface="Palatino" pitchFamily="2" charset="77"/>
              </a:rPr>
              <a:t>Gradient Boosting Test Results</a:t>
            </a:r>
          </a:p>
          <a:p>
            <a:pPr marL="0" indent="0">
              <a:lnSpc>
                <a:spcPct val="150000"/>
              </a:lnSpc>
              <a:buNone/>
            </a:pPr>
            <a:r>
              <a:rPr lang="en-US" sz="2400" dirty="0">
                <a:latin typeface="Palatino" pitchFamily="2" charset="77"/>
                <a:ea typeface="Palatino" pitchFamily="2" charset="77"/>
              </a:rPr>
              <a:t>Weighted F1 score: </a:t>
            </a:r>
            <a:r>
              <a:rPr lang="en-US" sz="2400" b="1" dirty="0">
                <a:latin typeface="Palatino" pitchFamily="2" charset="77"/>
                <a:ea typeface="Palatino" pitchFamily="2" charset="77"/>
              </a:rPr>
              <a:t>0.81201</a:t>
            </a:r>
          </a:p>
        </p:txBody>
      </p:sp>
    </p:spTree>
    <p:extLst>
      <p:ext uri="{BB962C8B-B14F-4D97-AF65-F5344CB8AC3E}">
        <p14:creationId xmlns:p14="http://schemas.microsoft.com/office/powerpoint/2010/main" val="374969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89F074B-08EF-A9C6-7004-739F2FCCD48B}"/>
              </a:ext>
            </a:extLst>
          </p:cNvPr>
          <p:cNvSpPr>
            <a:spLocks noGrp="1"/>
          </p:cNvSpPr>
          <p:nvPr>
            <p:ph type="title"/>
          </p:nvPr>
        </p:nvSpPr>
        <p:spPr>
          <a:xfrm>
            <a:off x="1057306" y="164104"/>
            <a:ext cx="9833548" cy="1325563"/>
          </a:xfrm>
        </p:spPr>
        <p:txBody>
          <a:bodyPr anchor="b">
            <a:normAutofit/>
          </a:bodyPr>
          <a:lstStyle/>
          <a:p>
            <a:pPr algn="ctr"/>
            <a:r>
              <a:rPr lang="en-US" sz="4200" b="1" dirty="0">
                <a:latin typeface="Palatino" pitchFamily="2" charset="77"/>
                <a:ea typeface="Palatino" pitchFamily="2" charset="77"/>
              </a:rPr>
              <a:t>Discussion/ Future Work</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37DB77-862A-64F1-3D4F-8183F5FEF561}"/>
              </a:ext>
            </a:extLst>
          </p:cNvPr>
          <p:cNvSpPr>
            <a:spLocks noGrp="1"/>
          </p:cNvSpPr>
          <p:nvPr>
            <p:ph idx="1"/>
          </p:nvPr>
        </p:nvSpPr>
        <p:spPr>
          <a:xfrm>
            <a:off x="1120497" y="1930151"/>
            <a:ext cx="10636250" cy="4487365"/>
          </a:xfrm>
        </p:spPr>
        <p:txBody>
          <a:bodyPr anchor="t">
            <a:normAutofit/>
          </a:bodyPr>
          <a:lstStyle/>
          <a:p>
            <a:pPr>
              <a:lnSpc>
                <a:spcPct val="150000"/>
              </a:lnSpc>
            </a:pPr>
            <a:r>
              <a:rPr lang="en-US" sz="2400" dirty="0">
                <a:latin typeface="Palatino" pitchFamily="2" charset="77"/>
                <a:ea typeface="Palatino" pitchFamily="2" charset="77"/>
              </a:rPr>
              <a:t>More data</a:t>
            </a:r>
          </a:p>
          <a:p>
            <a:pPr>
              <a:lnSpc>
                <a:spcPct val="150000"/>
              </a:lnSpc>
            </a:pPr>
            <a:r>
              <a:rPr lang="en-US" sz="2400" dirty="0">
                <a:latin typeface="Palatino" pitchFamily="2" charset="77"/>
                <a:ea typeface="Palatino" pitchFamily="2" charset="77"/>
              </a:rPr>
              <a:t>Different/additional features?</a:t>
            </a:r>
          </a:p>
          <a:p>
            <a:pPr>
              <a:lnSpc>
                <a:spcPct val="150000"/>
              </a:lnSpc>
            </a:pP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40653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B90CCEB5-EABF-DC86-A900-6A2EBA9FFA13}"/>
              </a:ext>
            </a:extLst>
          </p:cNvPr>
          <p:cNvSpPr txBox="1"/>
          <p:nvPr/>
        </p:nvSpPr>
        <p:spPr>
          <a:xfrm>
            <a:off x="2170176" y="1870354"/>
            <a:ext cx="7559040" cy="2800767"/>
          </a:xfrm>
          <a:prstGeom prst="rect">
            <a:avLst/>
          </a:prstGeom>
          <a:noFill/>
        </p:spPr>
        <p:txBody>
          <a:bodyPr wrap="square" rtlCol="0">
            <a:spAutoFit/>
          </a:bodyPr>
          <a:lstStyle/>
          <a:p>
            <a:pPr algn="ctr"/>
            <a:r>
              <a:rPr lang="en-US" sz="8800" b="1" dirty="0">
                <a:latin typeface="Palatino" pitchFamily="2" charset="77"/>
                <a:ea typeface="Palatino" pitchFamily="2" charset="77"/>
              </a:rPr>
              <a:t>Thank </a:t>
            </a:r>
          </a:p>
          <a:p>
            <a:pPr algn="ctr"/>
            <a:r>
              <a:rPr lang="en-US" sz="8800" b="1" dirty="0">
                <a:latin typeface="Palatino" pitchFamily="2" charset="77"/>
                <a:ea typeface="Palatino" pitchFamily="2" charset="77"/>
              </a:rPr>
              <a:t>You!</a:t>
            </a:r>
          </a:p>
        </p:txBody>
      </p:sp>
    </p:spTree>
    <p:extLst>
      <p:ext uri="{BB962C8B-B14F-4D97-AF65-F5344CB8AC3E}">
        <p14:creationId xmlns:p14="http://schemas.microsoft.com/office/powerpoint/2010/main" val="294525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34461-4CCE-D4BB-9DDE-67B3AF3FF091}"/>
              </a:ext>
            </a:extLst>
          </p:cNvPr>
          <p:cNvSpPr>
            <a:spLocks noGrp="1"/>
          </p:cNvSpPr>
          <p:nvPr>
            <p:ph type="title"/>
          </p:nvPr>
        </p:nvSpPr>
        <p:spPr>
          <a:xfrm>
            <a:off x="1616054" y="1070149"/>
            <a:ext cx="8959893" cy="1004836"/>
          </a:xfrm>
        </p:spPr>
        <p:txBody>
          <a:bodyPr anchor="ctr">
            <a:normAutofit/>
          </a:bodyPr>
          <a:lstStyle/>
          <a:p>
            <a:pPr algn="ctr"/>
            <a:r>
              <a:rPr lang="en-US" sz="4200" b="1" dirty="0">
                <a:latin typeface="Palatino" pitchFamily="2" charset="77"/>
                <a:ea typeface="Palatino" pitchFamily="2" charset="77"/>
              </a:rPr>
              <a:t>Data Background</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BDB94C-22F8-4783-A1E7-B0CAF82541F3}"/>
              </a:ext>
            </a:extLst>
          </p:cNvPr>
          <p:cNvSpPr>
            <a:spLocks noGrp="1"/>
          </p:cNvSpPr>
          <p:nvPr>
            <p:ph idx="1"/>
          </p:nvPr>
        </p:nvSpPr>
        <p:spPr>
          <a:xfrm>
            <a:off x="1616054" y="2444376"/>
            <a:ext cx="8959892" cy="3727823"/>
          </a:xfrm>
        </p:spPr>
        <p:txBody>
          <a:bodyPr anchor="t">
            <a:normAutofit/>
          </a:bodyPr>
          <a:lstStyle/>
          <a:p>
            <a:pPr>
              <a:lnSpc>
                <a:spcPct val="150000"/>
              </a:lnSpc>
            </a:pPr>
            <a:r>
              <a:rPr lang="en-US" sz="2400" dirty="0">
                <a:latin typeface="Palatino" pitchFamily="2" charset="77"/>
                <a:ea typeface="Palatino" pitchFamily="2" charset="77"/>
              </a:rPr>
              <a:t>Subset of data taken from 2015 BRFSS annual survey</a:t>
            </a:r>
          </a:p>
          <a:p>
            <a:pPr>
              <a:lnSpc>
                <a:spcPct val="150000"/>
              </a:lnSpc>
            </a:pPr>
            <a:r>
              <a:rPr lang="en-US" sz="2400" dirty="0">
                <a:latin typeface="Palatino" pitchFamily="2" charset="77"/>
                <a:ea typeface="Palatino" pitchFamily="2" charset="77"/>
                <a:cs typeface="Times New Roman" panose="02020603050405020304" pitchFamily="18" charset="0"/>
              </a:rPr>
              <a:t>O</a:t>
            </a:r>
            <a:r>
              <a:rPr lang="en-US" sz="2400" u="none" strike="noStrike" dirty="0">
                <a:effectLst/>
                <a:latin typeface="Palatino" pitchFamily="2" charset="77"/>
                <a:ea typeface="Palatino" pitchFamily="2" charset="77"/>
                <a:cs typeface="Times New Roman" panose="02020603050405020304" pitchFamily="18" charset="0"/>
              </a:rPr>
              <a:t>nly features that are relevant to diabetes detection</a:t>
            </a:r>
            <a:r>
              <a:rPr lang="en-US" sz="2400" dirty="0">
                <a:effectLst/>
                <a:latin typeface="Palatino" pitchFamily="2" charset="77"/>
                <a:ea typeface="Palatino" pitchFamily="2" charset="77"/>
              </a:rPr>
              <a:t> </a:t>
            </a:r>
          </a:p>
          <a:p>
            <a:pPr>
              <a:lnSpc>
                <a:spcPct val="150000"/>
              </a:lnSpc>
            </a:pPr>
            <a:r>
              <a:rPr lang="en-US" sz="2400" b="0" i="0" dirty="0">
                <a:effectLst/>
                <a:latin typeface="Palatino" pitchFamily="2" charset="77"/>
                <a:ea typeface="Palatino" pitchFamily="2" charset="77"/>
              </a:rPr>
              <a:t>253,680 survey responses</a:t>
            </a:r>
            <a:endParaRPr lang="en-US" sz="2400" dirty="0">
              <a:effectLst/>
              <a:latin typeface="Palatino" pitchFamily="2" charset="77"/>
              <a:ea typeface="Palatino" pitchFamily="2" charset="77"/>
            </a:endParaRPr>
          </a:p>
          <a:p>
            <a:pPr>
              <a:lnSpc>
                <a:spcPct val="150000"/>
              </a:lnSpc>
            </a:pPr>
            <a:r>
              <a:rPr lang="en-US" sz="2400" dirty="0">
                <a:latin typeface="Palatino" pitchFamily="2" charset="77"/>
                <a:ea typeface="Palatino" pitchFamily="2" charset="77"/>
              </a:rPr>
              <a:t>22 variables, including diabetes diagnosis</a:t>
            </a:r>
          </a:p>
          <a:p>
            <a:pPr>
              <a:lnSpc>
                <a:spcPct val="150000"/>
              </a:lnSpc>
            </a:pPr>
            <a:r>
              <a:rPr lang="en-US" sz="2400" dirty="0">
                <a:latin typeface="Palatino" pitchFamily="2" charset="77"/>
                <a:ea typeface="Palatino" pitchFamily="2" charset="77"/>
              </a:rPr>
              <a:t>Mostly categorical variables, except for one: BMI</a:t>
            </a:r>
          </a:p>
          <a:p>
            <a:endParaRPr lang="en-US" sz="2000" dirty="0">
              <a:solidFill>
                <a:schemeClr val="tx1">
                  <a:lumMod val="65000"/>
                  <a:lumOff val="35000"/>
                </a:schemeClr>
              </a:solidFill>
            </a:endParaRPr>
          </a:p>
        </p:txBody>
      </p:sp>
    </p:spTree>
    <p:extLst>
      <p:ext uri="{BB962C8B-B14F-4D97-AF65-F5344CB8AC3E}">
        <p14:creationId xmlns:p14="http://schemas.microsoft.com/office/powerpoint/2010/main" val="224586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435E-B4AB-E05B-DCBF-2A896955CEDE}"/>
              </a:ext>
            </a:extLst>
          </p:cNvPr>
          <p:cNvSpPr>
            <a:spLocks noGrp="1"/>
          </p:cNvSpPr>
          <p:nvPr>
            <p:ph type="title"/>
          </p:nvPr>
        </p:nvSpPr>
        <p:spPr>
          <a:xfrm>
            <a:off x="761815" y="2969160"/>
            <a:ext cx="4977976" cy="1454051"/>
          </a:xfrm>
        </p:spPr>
        <p:txBody>
          <a:bodyPr>
            <a:normAutofit/>
          </a:bodyPr>
          <a:lstStyle/>
          <a:p>
            <a:r>
              <a:rPr lang="en-US" sz="4200" b="1" dirty="0">
                <a:latin typeface="Palatino" pitchFamily="2" charset="77"/>
                <a:ea typeface="Palatino" pitchFamily="2" charset="77"/>
              </a:rPr>
              <a:t>Project Goals</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Content Placeholder 2">
            <a:extLst>
              <a:ext uri="{FF2B5EF4-FFF2-40B4-BE49-F238E27FC236}">
                <a16:creationId xmlns:a16="http://schemas.microsoft.com/office/drawing/2014/main" id="{961759EF-A6C0-9D85-7DD7-70DFB2D480C3}"/>
              </a:ext>
            </a:extLst>
          </p:cNvPr>
          <p:cNvSpPr txBox="1">
            <a:spLocks/>
          </p:cNvSpPr>
          <p:nvPr/>
        </p:nvSpPr>
        <p:spPr>
          <a:xfrm>
            <a:off x="6096000" y="766404"/>
            <a:ext cx="5836039" cy="6217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u="sng" dirty="0">
                <a:latin typeface="Palatino" pitchFamily="2" charset="77"/>
                <a:ea typeface="Palatino" pitchFamily="2" charset="77"/>
              </a:rPr>
              <a:t>Binary Classification</a:t>
            </a:r>
          </a:p>
          <a:p>
            <a:pPr>
              <a:lnSpc>
                <a:spcPct val="150000"/>
              </a:lnSpc>
              <a:buFontTx/>
              <a:buChar char="-"/>
            </a:pPr>
            <a:r>
              <a:rPr lang="en-US" sz="2400" dirty="0">
                <a:latin typeface="Palatino" pitchFamily="2" charset="77"/>
                <a:ea typeface="Palatino" pitchFamily="2" charset="77"/>
              </a:rPr>
              <a:t>Distinguish between non-diabetic and diabetic</a:t>
            </a:r>
          </a:p>
          <a:p>
            <a:pPr marL="0" indent="0">
              <a:lnSpc>
                <a:spcPct val="150000"/>
              </a:lnSpc>
              <a:buNone/>
            </a:pPr>
            <a:r>
              <a:rPr lang="en-US" sz="2400" u="sng" dirty="0">
                <a:latin typeface="Palatino" pitchFamily="2" charset="77"/>
                <a:ea typeface="Palatino" pitchFamily="2" charset="77"/>
              </a:rPr>
              <a:t>Multi-Class Classification</a:t>
            </a:r>
          </a:p>
          <a:p>
            <a:pPr>
              <a:lnSpc>
                <a:spcPct val="150000"/>
              </a:lnSpc>
              <a:buFontTx/>
              <a:buChar char="-"/>
            </a:pPr>
            <a:r>
              <a:rPr lang="en-US" sz="2400" dirty="0">
                <a:latin typeface="Palatino" pitchFamily="2" charset="77"/>
                <a:ea typeface="Palatino" pitchFamily="2" charset="77"/>
              </a:rPr>
              <a:t>Distinguish between non-diabetic, pre-diabetic and diabetic. </a:t>
            </a:r>
          </a:p>
          <a:p>
            <a:pPr>
              <a:lnSpc>
                <a:spcPct val="150000"/>
              </a:lnSpc>
              <a:buFontTx/>
              <a:buChar char="-"/>
            </a:pPr>
            <a:endParaRPr lang="en-US" sz="2400" dirty="0">
              <a:latin typeface="Palatino" pitchFamily="2" charset="77"/>
              <a:ea typeface="Palatino" pitchFamily="2" charset="77"/>
            </a:endParaRPr>
          </a:p>
        </p:txBody>
      </p:sp>
    </p:spTree>
    <p:extLst>
      <p:ext uri="{BB962C8B-B14F-4D97-AF65-F5344CB8AC3E}">
        <p14:creationId xmlns:p14="http://schemas.microsoft.com/office/powerpoint/2010/main" val="224077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435E-B4AB-E05B-DCBF-2A896955CEDE}"/>
              </a:ext>
            </a:extLst>
          </p:cNvPr>
          <p:cNvSpPr>
            <a:spLocks noGrp="1"/>
          </p:cNvSpPr>
          <p:nvPr>
            <p:ph type="title"/>
          </p:nvPr>
        </p:nvSpPr>
        <p:spPr>
          <a:xfrm>
            <a:off x="1616053" y="685800"/>
            <a:ext cx="8959893" cy="888360"/>
          </a:xfrm>
        </p:spPr>
        <p:txBody>
          <a:bodyPr anchor="b">
            <a:normAutofit/>
          </a:bodyPr>
          <a:lstStyle/>
          <a:p>
            <a:pPr algn="ctr"/>
            <a:r>
              <a:rPr lang="en-US" sz="4200" b="1" dirty="0">
                <a:latin typeface="Palatino" pitchFamily="2" charset="77"/>
                <a:ea typeface="Palatino" pitchFamily="2" charset="77"/>
              </a:rPr>
              <a:t>Exploratory Data Analysis</a:t>
            </a:r>
          </a:p>
        </p:txBody>
      </p:sp>
      <p:sp>
        <p:nvSpPr>
          <p:cNvPr id="6" name="Content Placeholder 2">
            <a:extLst>
              <a:ext uri="{FF2B5EF4-FFF2-40B4-BE49-F238E27FC236}">
                <a16:creationId xmlns:a16="http://schemas.microsoft.com/office/drawing/2014/main" id="{FB47B964-0E31-A38C-9B0F-94DEFF6546A9}"/>
              </a:ext>
            </a:extLst>
          </p:cNvPr>
          <p:cNvSpPr>
            <a:spLocks noGrp="1"/>
          </p:cNvSpPr>
          <p:nvPr>
            <p:ph idx="1"/>
          </p:nvPr>
        </p:nvSpPr>
        <p:spPr>
          <a:xfrm>
            <a:off x="1026737" y="1825296"/>
            <a:ext cx="9761481" cy="4076346"/>
          </a:xfrm>
        </p:spPr>
        <p:txBody>
          <a:bodyPr anchor="t">
            <a:normAutofit/>
          </a:bodyPr>
          <a:lstStyle/>
          <a:p>
            <a:pPr>
              <a:lnSpc>
                <a:spcPct val="150000"/>
              </a:lnSpc>
            </a:pPr>
            <a:r>
              <a:rPr lang="en-US" sz="2400" dirty="0">
                <a:latin typeface="Palatino" pitchFamily="2" charset="77"/>
                <a:ea typeface="Palatino" pitchFamily="2" charset="77"/>
              </a:rPr>
              <a:t>High correlation (label vs features) </a:t>
            </a:r>
          </a:p>
          <a:p>
            <a:pPr>
              <a:lnSpc>
                <a:spcPct val="150000"/>
              </a:lnSpc>
            </a:pPr>
            <a:r>
              <a:rPr lang="en-US" sz="2400" dirty="0">
                <a:latin typeface="Palatino" pitchFamily="2" charset="77"/>
                <a:ea typeface="Palatino" pitchFamily="2" charset="77"/>
              </a:rPr>
              <a:t>Heavy imbalance</a:t>
            </a:r>
          </a:p>
          <a:p>
            <a:pPr>
              <a:lnSpc>
                <a:spcPct val="150000"/>
              </a:lnSpc>
            </a:pPr>
            <a:r>
              <a:rPr lang="en-US" sz="2400" dirty="0">
                <a:latin typeface="Palatino" pitchFamily="2" charset="77"/>
                <a:ea typeface="Palatino" pitchFamily="2" charset="77"/>
              </a:rPr>
              <a:t>No Nulls</a:t>
            </a:r>
          </a:p>
          <a:p>
            <a:pPr>
              <a:lnSpc>
                <a:spcPct val="150000"/>
              </a:lnSpc>
            </a:pPr>
            <a:r>
              <a:rPr lang="en-US" sz="2400" dirty="0">
                <a:latin typeface="Palatino" pitchFamily="2" charset="77"/>
                <a:ea typeface="Palatino" pitchFamily="2" charset="77"/>
              </a:rPr>
              <a:t>Keep duplicates</a:t>
            </a:r>
          </a:p>
        </p:txBody>
      </p:sp>
      <p:pic>
        <p:nvPicPr>
          <p:cNvPr id="3" name="Picture 2">
            <a:extLst>
              <a:ext uri="{FF2B5EF4-FFF2-40B4-BE49-F238E27FC236}">
                <a16:creationId xmlns:a16="http://schemas.microsoft.com/office/drawing/2014/main" id="{36D1C186-CECD-4AB4-4206-63F51CA39B10}"/>
              </a:ext>
            </a:extLst>
          </p:cNvPr>
          <p:cNvPicPr>
            <a:picLocks noChangeAspect="1"/>
          </p:cNvPicPr>
          <p:nvPr/>
        </p:nvPicPr>
        <p:blipFill>
          <a:blip r:embed="rId3"/>
          <a:stretch>
            <a:fillRect/>
          </a:stretch>
        </p:blipFill>
        <p:spPr>
          <a:xfrm>
            <a:off x="5070764" y="2455467"/>
            <a:ext cx="6425722" cy="3716733"/>
          </a:xfrm>
          <a:prstGeom prst="rect">
            <a:avLst/>
          </a:prstGeom>
        </p:spPr>
      </p:pic>
    </p:spTree>
    <p:extLst>
      <p:ext uri="{BB962C8B-B14F-4D97-AF65-F5344CB8AC3E}">
        <p14:creationId xmlns:p14="http://schemas.microsoft.com/office/powerpoint/2010/main" val="390102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B435E-B4AB-E05B-DCBF-2A896955CEDE}"/>
              </a:ext>
            </a:extLst>
          </p:cNvPr>
          <p:cNvSpPr>
            <a:spLocks noGrp="1"/>
          </p:cNvSpPr>
          <p:nvPr>
            <p:ph type="title"/>
          </p:nvPr>
        </p:nvSpPr>
        <p:spPr>
          <a:xfrm>
            <a:off x="1616053" y="523806"/>
            <a:ext cx="8959893" cy="888360"/>
          </a:xfrm>
        </p:spPr>
        <p:txBody>
          <a:bodyPr anchor="b">
            <a:normAutofit/>
          </a:bodyPr>
          <a:lstStyle/>
          <a:p>
            <a:pPr algn="ctr"/>
            <a:r>
              <a:rPr lang="en-US" sz="4200" b="1" dirty="0">
                <a:latin typeface="Palatino" pitchFamily="2" charset="77"/>
                <a:ea typeface="Palatino" pitchFamily="2" charset="77"/>
              </a:rPr>
              <a:t>Exploratory Data Analysis</a:t>
            </a:r>
          </a:p>
        </p:txBody>
      </p:sp>
      <p:pic>
        <p:nvPicPr>
          <p:cNvPr id="5" name="Picture 4" descr="Graphical user interface, text, application&#10;&#10;Description automatically generated">
            <a:extLst>
              <a:ext uri="{FF2B5EF4-FFF2-40B4-BE49-F238E27FC236}">
                <a16:creationId xmlns:a16="http://schemas.microsoft.com/office/drawing/2014/main" id="{95D9B14F-7991-22F7-EEBF-38FF54F9F561}"/>
              </a:ext>
            </a:extLst>
          </p:cNvPr>
          <p:cNvPicPr>
            <a:picLocks noChangeAspect="1"/>
          </p:cNvPicPr>
          <p:nvPr/>
        </p:nvPicPr>
        <p:blipFill rotWithShape="1">
          <a:blip r:embed="rId3"/>
          <a:srcRect l="19544" t="28067" r="35708" b="14454"/>
          <a:stretch/>
        </p:blipFill>
        <p:spPr>
          <a:xfrm>
            <a:off x="3095948" y="1355217"/>
            <a:ext cx="6000102" cy="4816983"/>
          </a:xfrm>
          <a:prstGeom prst="rect">
            <a:avLst/>
          </a:prstGeom>
        </p:spPr>
      </p:pic>
    </p:spTree>
    <p:extLst>
      <p:ext uri="{BB962C8B-B14F-4D97-AF65-F5344CB8AC3E}">
        <p14:creationId xmlns:p14="http://schemas.microsoft.com/office/powerpoint/2010/main" val="156856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A9F9DF2-882A-3F5A-2F67-26C85921966C}"/>
              </a:ext>
            </a:extLst>
          </p:cNvPr>
          <p:cNvSpPr>
            <a:spLocks noGrp="1"/>
          </p:cNvSpPr>
          <p:nvPr>
            <p:ph type="title"/>
          </p:nvPr>
        </p:nvSpPr>
        <p:spPr>
          <a:xfrm>
            <a:off x="742398" y="283336"/>
            <a:ext cx="9833548" cy="1066802"/>
          </a:xfrm>
        </p:spPr>
        <p:txBody>
          <a:bodyPr anchor="b">
            <a:normAutofit/>
          </a:bodyPr>
          <a:lstStyle/>
          <a:p>
            <a:r>
              <a:rPr lang="en-US" sz="4200" b="1" dirty="0">
                <a:latin typeface="Palatino" pitchFamily="2" charset="77"/>
                <a:ea typeface="Palatino" pitchFamily="2" charset="77"/>
              </a:rPr>
              <a:t>Modeling Strategy</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2">
            <a:extLst>
              <a:ext uri="{FF2B5EF4-FFF2-40B4-BE49-F238E27FC236}">
                <a16:creationId xmlns:a16="http://schemas.microsoft.com/office/drawing/2014/main" id="{C65B8B08-FC90-ACD4-819C-7F81F5350532}"/>
              </a:ext>
            </a:extLst>
          </p:cNvPr>
          <p:cNvSpPr txBox="1">
            <a:spLocks/>
          </p:cNvSpPr>
          <p:nvPr/>
        </p:nvSpPr>
        <p:spPr>
          <a:xfrm>
            <a:off x="740314" y="1367082"/>
            <a:ext cx="9835632" cy="509389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Palatino" pitchFamily="2" charset="77"/>
                <a:ea typeface="Palatino" pitchFamily="2" charset="77"/>
              </a:rPr>
              <a:t>Build baseline classifiers for both binary and multiclass data sets</a:t>
            </a:r>
          </a:p>
          <a:p>
            <a:pPr lvl="1">
              <a:lnSpc>
                <a:spcPct val="150000"/>
              </a:lnSpc>
            </a:pPr>
            <a:r>
              <a:rPr lang="en-US" sz="2000" dirty="0">
                <a:latin typeface="Palatino" pitchFamily="2" charset="77"/>
                <a:ea typeface="Palatino" pitchFamily="2" charset="77"/>
              </a:rPr>
              <a:t>Random Forest</a:t>
            </a:r>
          </a:p>
          <a:p>
            <a:pPr lvl="1">
              <a:lnSpc>
                <a:spcPct val="150000"/>
              </a:lnSpc>
            </a:pPr>
            <a:r>
              <a:rPr lang="en-US" sz="2000" b="0" i="0" dirty="0">
                <a:solidFill>
                  <a:srgbClr val="212529"/>
                </a:solidFill>
                <a:effectLst/>
                <a:latin typeface="Palatino" pitchFamily="2" charset="77"/>
                <a:ea typeface="Palatino" pitchFamily="2" charset="77"/>
              </a:rPr>
              <a:t>Histogram-based Gradient Boosting Classification Tree</a:t>
            </a:r>
          </a:p>
          <a:p>
            <a:pPr>
              <a:lnSpc>
                <a:spcPct val="150000"/>
              </a:lnSpc>
            </a:pPr>
            <a:r>
              <a:rPr lang="en-US" sz="2400" dirty="0">
                <a:latin typeface="Palatino" pitchFamily="2" charset="77"/>
                <a:ea typeface="Palatino" pitchFamily="2" charset="77"/>
              </a:rPr>
              <a:t>Feature Selection </a:t>
            </a:r>
          </a:p>
          <a:p>
            <a:pPr lvl="1">
              <a:lnSpc>
                <a:spcPct val="150000"/>
              </a:lnSpc>
            </a:pPr>
            <a:r>
              <a:rPr lang="en-US" sz="1800" dirty="0">
                <a:latin typeface="Palatino" pitchFamily="2" charset="77"/>
                <a:ea typeface="Palatino" pitchFamily="2" charset="77"/>
              </a:rPr>
              <a:t>Chi2, </a:t>
            </a:r>
            <a:r>
              <a:rPr lang="el-GR" sz="1800" b="0" i="0" dirty="0">
                <a:effectLst/>
                <a:latin typeface="Palatino" pitchFamily="2" charset="77"/>
                <a:ea typeface="Palatino" pitchFamily="2" charset="77"/>
              </a:rPr>
              <a:t>α</a:t>
            </a:r>
            <a:r>
              <a:rPr lang="en-US" sz="1800" b="0" i="0" dirty="0">
                <a:effectLst/>
                <a:latin typeface="Palatino" pitchFamily="2" charset="77"/>
                <a:ea typeface="Palatino" pitchFamily="2" charset="77"/>
              </a:rPr>
              <a:t> = 0.01</a:t>
            </a:r>
            <a:endParaRPr lang="en-US" sz="2000" dirty="0">
              <a:latin typeface="Palatino" pitchFamily="2" charset="77"/>
              <a:ea typeface="Palatino" pitchFamily="2" charset="77"/>
            </a:endParaRPr>
          </a:p>
          <a:p>
            <a:pPr>
              <a:lnSpc>
                <a:spcPct val="150000"/>
              </a:lnSpc>
            </a:pPr>
            <a:r>
              <a:rPr lang="en-US" sz="2400" dirty="0">
                <a:latin typeface="Palatino" pitchFamily="2" charset="77"/>
                <a:ea typeface="Palatino" pitchFamily="2" charset="77"/>
              </a:rPr>
              <a:t>Tune hyperparameters</a:t>
            </a:r>
          </a:p>
          <a:p>
            <a:pPr lvl="1">
              <a:lnSpc>
                <a:spcPct val="150000"/>
              </a:lnSpc>
            </a:pPr>
            <a:r>
              <a:rPr lang="en-US" sz="2000" dirty="0">
                <a:latin typeface="Palatino" pitchFamily="2" charset="77"/>
                <a:ea typeface="Palatino" pitchFamily="2" charset="77"/>
              </a:rPr>
              <a:t>Which params?</a:t>
            </a:r>
          </a:p>
          <a:p>
            <a:pPr>
              <a:lnSpc>
                <a:spcPct val="150000"/>
              </a:lnSpc>
            </a:pPr>
            <a:r>
              <a:rPr lang="en-US" sz="2400" dirty="0">
                <a:latin typeface="Palatino" pitchFamily="2" charset="77"/>
                <a:ea typeface="Palatino" pitchFamily="2" charset="77"/>
              </a:rPr>
              <a:t>Use cross validation </a:t>
            </a:r>
          </a:p>
          <a:p>
            <a:pPr>
              <a:lnSpc>
                <a:spcPct val="150000"/>
              </a:lnSpc>
            </a:pPr>
            <a:r>
              <a:rPr lang="en-US" sz="2400" dirty="0">
                <a:latin typeface="Palatino" pitchFamily="2" charset="77"/>
                <a:ea typeface="Palatino" pitchFamily="2" charset="77"/>
              </a:rPr>
              <a:t>Choice of metric: weighted F1 score</a:t>
            </a:r>
            <a:endParaRPr lang="en-US" sz="2400" dirty="0"/>
          </a:p>
          <a:p>
            <a:pPr lvl="1">
              <a:lnSpc>
                <a:spcPct val="150000"/>
              </a:lnSpc>
            </a:pPr>
            <a:endParaRPr lang="en-US" sz="1600" dirty="0"/>
          </a:p>
        </p:txBody>
      </p:sp>
    </p:spTree>
    <p:extLst>
      <p:ext uri="{BB962C8B-B14F-4D97-AF65-F5344CB8AC3E}">
        <p14:creationId xmlns:p14="http://schemas.microsoft.com/office/powerpoint/2010/main" val="105415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34461-4CCE-D4BB-9DDE-67B3AF3FF091}"/>
              </a:ext>
            </a:extLst>
          </p:cNvPr>
          <p:cNvSpPr>
            <a:spLocks noGrp="1"/>
          </p:cNvSpPr>
          <p:nvPr>
            <p:ph type="title"/>
          </p:nvPr>
        </p:nvSpPr>
        <p:spPr>
          <a:xfrm>
            <a:off x="1614161" y="701985"/>
            <a:ext cx="8959893" cy="1004836"/>
          </a:xfrm>
        </p:spPr>
        <p:txBody>
          <a:bodyPr anchor="ctr">
            <a:normAutofit/>
          </a:bodyPr>
          <a:lstStyle/>
          <a:p>
            <a:pPr algn="ctr"/>
            <a:r>
              <a:rPr lang="en-US" sz="4200" b="1" dirty="0">
                <a:latin typeface="Palatino" pitchFamily="2" charset="77"/>
                <a:ea typeface="Palatino" pitchFamily="2" charset="77"/>
              </a:rPr>
              <a:t>Binary Modeling Results</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with low confidence">
            <a:extLst>
              <a:ext uri="{FF2B5EF4-FFF2-40B4-BE49-F238E27FC236}">
                <a16:creationId xmlns:a16="http://schemas.microsoft.com/office/drawing/2014/main" id="{0B560F18-8103-9CB9-A6A4-19DA0C7DB033}"/>
              </a:ext>
            </a:extLst>
          </p:cNvPr>
          <p:cNvPicPr>
            <a:picLocks noChangeAspect="1"/>
          </p:cNvPicPr>
          <p:nvPr/>
        </p:nvPicPr>
        <p:blipFill rotWithShape="1">
          <a:blip r:embed="rId3"/>
          <a:srcRect l="11354" t="36203" r="54805" b="24095"/>
          <a:stretch/>
        </p:blipFill>
        <p:spPr>
          <a:xfrm>
            <a:off x="1211188" y="3371162"/>
            <a:ext cx="3801245" cy="2787329"/>
          </a:xfrm>
          <a:prstGeom prst="rect">
            <a:avLst/>
          </a:prstGeom>
        </p:spPr>
      </p:pic>
      <p:pic>
        <p:nvPicPr>
          <p:cNvPr id="15" name="Picture 14" descr="Chart&#10;&#10;Description automatically generated">
            <a:extLst>
              <a:ext uri="{FF2B5EF4-FFF2-40B4-BE49-F238E27FC236}">
                <a16:creationId xmlns:a16="http://schemas.microsoft.com/office/drawing/2014/main" id="{50E55C5F-9B0C-3496-9197-D61300981EF5}"/>
              </a:ext>
            </a:extLst>
          </p:cNvPr>
          <p:cNvPicPr>
            <a:picLocks noChangeAspect="1"/>
          </p:cNvPicPr>
          <p:nvPr/>
        </p:nvPicPr>
        <p:blipFill rotWithShape="1">
          <a:blip r:embed="rId4"/>
          <a:srcRect l="11408" t="34956" r="55399" b="25190"/>
          <a:stretch/>
        </p:blipFill>
        <p:spPr>
          <a:xfrm>
            <a:off x="7179569" y="3319674"/>
            <a:ext cx="3801245" cy="2852526"/>
          </a:xfrm>
          <a:prstGeom prst="rect">
            <a:avLst/>
          </a:prstGeom>
        </p:spPr>
      </p:pic>
      <p:sp>
        <p:nvSpPr>
          <p:cNvPr id="17" name="TextBox 16">
            <a:extLst>
              <a:ext uri="{FF2B5EF4-FFF2-40B4-BE49-F238E27FC236}">
                <a16:creationId xmlns:a16="http://schemas.microsoft.com/office/drawing/2014/main" id="{3118434D-17A7-C5D3-4677-8F7ED988DEAD}"/>
              </a:ext>
            </a:extLst>
          </p:cNvPr>
          <p:cNvSpPr txBox="1"/>
          <p:nvPr/>
        </p:nvSpPr>
        <p:spPr>
          <a:xfrm>
            <a:off x="838201" y="1893834"/>
            <a:ext cx="5772150" cy="919320"/>
          </a:xfrm>
          <a:prstGeom prst="rect">
            <a:avLst/>
          </a:prstGeom>
          <a:noFill/>
        </p:spPr>
        <p:txBody>
          <a:bodyPr wrap="square" rtlCol="0">
            <a:spAutoFit/>
          </a:bodyPr>
          <a:lstStyle/>
          <a:p>
            <a:endParaRPr lang="en-US" dirty="0"/>
          </a:p>
        </p:txBody>
      </p:sp>
      <p:sp>
        <p:nvSpPr>
          <p:cNvPr id="18" name="TextBox 17">
            <a:extLst>
              <a:ext uri="{FF2B5EF4-FFF2-40B4-BE49-F238E27FC236}">
                <a16:creationId xmlns:a16="http://schemas.microsoft.com/office/drawing/2014/main" id="{51B37D8C-3BBC-20EA-8414-8AAD39DCC50E}"/>
              </a:ext>
            </a:extLst>
          </p:cNvPr>
          <p:cNvSpPr txBox="1"/>
          <p:nvPr/>
        </p:nvSpPr>
        <p:spPr>
          <a:xfrm>
            <a:off x="990601" y="2046234"/>
            <a:ext cx="5772150" cy="919320"/>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73301E24-BE20-6FD6-6F46-8FF88630F2D7}"/>
              </a:ext>
            </a:extLst>
          </p:cNvPr>
          <p:cNvSpPr txBox="1"/>
          <p:nvPr/>
        </p:nvSpPr>
        <p:spPr>
          <a:xfrm>
            <a:off x="536643" y="1565088"/>
            <a:ext cx="5413984" cy="1631216"/>
          </a:xfrm>
          <a:prstGeom prst="rect">
            <a:avLst/>
          </a:prstGeom>
          <a:noFill/>
        </p:spPr>
        <p:txBody>
          <a:bodyPr wrap="square" rtlCol="0">
            <a:spAutoFit/>
          </a:bodyPr>
          <a:lstStyle/>
          <a:p>
            <a:pPr algn="ctr"/>
            <a:r>
              <a:rPr lang="en-US" sz="2000" u="sng" dirty="0">
                <a:latin typeface="Palatino" pitchFamily="2" charset="77"/>
                <a:ea typeface="Palatino" pitchFamily="2" charset="77"/>
              </a:rPr>
              <a:t>Random Forest </a:t>
            </a:r>
          </a:p>
          <a:p>
            <a:pPr algn="ctr"/>
            <a:r>
              <a:rPr lang="en-US" sz="2000" dirty="0">
                <a:latin typeface="Palatino" pitchFamily="2" charset="77"/>
                <a:ea typeface="Palatino" pitchFamily="2" charset="77"/>
              </a:rPr>
              <a:t>Best validation F1 score : 0.8326</a:t>
            </a:r>
          </a:p>
          <a:p>
            <a:pPr algn="ctr"/>
            <a:r>
              <a:rPr lang="en-US" sz="2000" dirty="0">
                <a:latin typeface="Palatino" pitchFamily="2" charset="77"/>
                <a:ea typeface="Palatino" pitchFamily="2" charset="77"/>
              </a:rPr>
              <a:t>Best training F1 score: 0.9214</a:t>
            </a:r>
          </a:p>
          <a:p>
            <a:pPr algn="ctr"/>
            <a:r>
              <a:rPr lang="en-US" sz="2000" dirty="0">
                <a:latin typeface="Palatino" pitchFamily="2" charset="77"/>
                <a:ea typeface="Palatino" pitchFamily="2" charset="77"/>
              </a:rPr>
              <a:t>Best hyperparameters: {'max_depth': 16, 'max_features': 0.5, '</a:t>
            </a:r>
            <a:r>
              <a:rPr lang="en-US" sz="2000" dirty="0" err="1">
                <a:latin typeface="Palatino" pitchFamily="2" charset="77"/>
                <a:ea typeface="Palatino" pitchFamily="2" charset="77"/>
              </a:rPr>
              <a:t>n_estimators</a:t>
            </a:r>
            <a:r>
              <a:rPr lang="en-US" sz="2000" dirty="0">
                <a:latin typeface="Palatino" pitchFamily="2" charset="77"/>
                <a:ea typeface="Palatino" pitchFamily="2" charset="77"/>
              </a:rPr>
              <a:t>': 1000}</a:t>
            </a:r>
          </a:p>
        </p:txBody>
      </p:sp>
      <p:sp>
        <p:nvSpPr>
          <p:cNvPr id="24" name="TextBox 23">
            <a:extLst>
              <a:ext uri="{FF2B5EF4-FFF2-40B4-BE49-F238E27FC236}">
                <a16:creationId xmlns:a16="http://schemas.microsoft.com/office/drawing/2014/main" id="{7ABD081A-979F-BB1B-5B04-D573D249BC4C}"/>
              </a:ext>
            </a:extLst>
          </p:cNvPr>
          <p:cNvSpPr txBox="1"/>
          <p:nvPr/>
        </p:nvSpPr>
        <p:spPr>
          <a:xfrm>
            <a:off x="6293527" y="1491065"/>
            <a:ext cx="5056265" cy="1938992"/>
          </a:xfrm>
          <a:prstGeom prst="rect">
            <a:avLst/>
          </a:prstGeom>
          <a:noFill/>
        </p:spPr>
        <p:txBody>
          <a:bodyPr wrap="square" rtlCol="0">
            <a:spAutoFit/>
          </a:bodyPr>
          <a:lstStyle/>
          <a:p>
            <a:pPr algn="ctr"/>
            <a:r>
              <a:rPr lang="en-US" sz="2000" u="sng" dirty="0">
                <a:latin typeface="Palatino" pitchFamily="2" charset="77"/>
                <a:ea typeface="Palatino" pitchFamily="2" charset="77"/>
              </a:rPr>
              <a:t>Gradient Boosting</a:t>
            </a:r>
          </a:p>
          <a:p>
            <a:pPr algn="ctr"/>
            <a:r>
              <a:rPr lang="en-US" sz="2000" dirty="0">
                <a:latin typeface="Palatino" pitchFamily="2" charset="77"/>
                <a:ea typeface="Palatino" pitchFamily="2" charset="77"/>
              </a:rPr>
              <a:t>Best validation F1 score: 0.8325</a:t>
            </a:r>
          </a:p>
          <a:p>
            <a:pPr algn="ctr"/>
            <a:r>
              <a:rPr lang="en-US" sz="2000" dirty="0">
                <a:latin typeface="Palatino" pitchFamily="2" charset="77"/>
                <a:ea typeface="Palatino" pitchFamily="2" charset="77"/>
              </a:rPr>
              <a:t>Best training F1 score: 0.8371 </a:t>
            </a:r>
          </a:p>
          <a:p>
            <a:pPr algn="ctr"/>
            <a:r>
              <a:rPr lang="en-US" sz="2000" dirty="0">
                <a:latin typeface="Palatino" pitchFamily="2" charset="77"/>
                <a:ea typeface="Palatino" pitchFamily="2" charset="77"/>
              </a:rPr>
              <a:t>Best hyperparameters: {'</a:t>
            </a:r>
            <a:r>
              <a:rPr lang="en-US" sz="2000" dirty="0" err="1">
                <a:latin typeface="Palatino" pitchFamily="2" charset="77"/>
                <a:ea typeface="Palatino" pitchFamily="2" charset="77"/>
              </a:rPr>
              <a:t>learning_rate</a:t>
            </a:r>
            <a:r>
              <a:rPr lang="en-US" sz="2000" dirty="0">
                <a:latin typeface="Palatino" pitchFamily="2" charset="77"/>
                <a:ea typeface="Palatino" pitchFamily="2" charset="77"/>
              </a:rPr>
              <a:t>': 0.1, '</a:t>
            </a:r>
            <a:r>
              <a:rPr lang="en-US" sz="2000" dirty="0" err="1">
                <a:latin typeface="Palatino" pitchFamily="2" charset="77"/>
                <a:ea typeface="Palatino" pitchFamily="2" charset="77"/>
              </a:rPr>
              <a:t>max_depth</a:t>
            </a:r>
            <a:r>
              <a:rPr lang="en-US" sz="2000" dirty="0">
                <a:latin typeface="Palatino" pitchFamily="2" charset="77"/>
                <a:ea typeface="Palatino" pitchFamily="2" charset="77"/>
              </a:rPr>
              <a:t>': 13, '</a:t>
            </a:r>
            <a:r>
              <a:rPr lang="en-US" sz="2000" dirty="0" err="1">
                <a:latin typeface="Palatino" pitchFamily="2" charset="77"/>
                <a:ea typeface="Palatino" pitchFamily="2" charset="77"/>
              </a:rPr>
              <a:t>max_iter</a:t>
            </a:r>
            <a:r>
              <a:rPr lang="en-US" sz="2000" dirty="0">
                <a:latin typeface="Palatino" pitchFamily="2" charset="77"/>
                <a:ea typeface="Palatino" pitchFamily="2" charset="77"/>
              </a:rPr>
              <a:t>': 1000, '</a:t>
            </a:r>
            <a:r>
              <a:rPr lang="en-US" sz="2000" dirty="0" err="1">
                <a:latin typeface="Palatino" pitchFamily="2" charset="77"/>
                <a:ea typeface="Palatino" pitchFamily="2" charset="77"/>
              </a:rPr>
              <a:t>min_samples_leaf</a:t>
            </a:r>
            <a:r>
              <a:rPr lang="en-US" sz="2000" dirty="0">
                <a:latin typeface="Palatino" pitchFamily="2" charset="77"/>
                <a:ea typeface="Palatino" pitchFamily="2" charset="77"/>
              </a:rPr>
              <a:t>': 80}</a:t>
            </a:r>
          </a:p>
        </p:txBody>
      </p:sp>
    </p:spTree>
    <p:extLst>
      <p:ext uri="{BB962C8B-B14F-4D97-AF65-F5344CB8AC3E}">
        <p14:creationId xmlns:p14="http://schemas.microsoft.com/office/powerpoint/2010/main" val="314228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89F074B-08EF-A9C6-7004-739F2FCCD48B}"/>
              </a:ext>
            </a:extLst>
          </p:cNvPr>
          <p:cNvSpPr>
            <a:spLocks noGrp="1"/>
          </p:cNvSpPr>
          <p:nvPr>
            <p:ph type="title"/>
          </p:nvPr>
        </p:nvSpPr>
        <p:spPr>
          <a:xfrm>
            <a:off x="1057306" y="164104"/>
            <a:ext cx="9833548" cy="1325563"/>
          </a:xfrm>
        </p:spPr>
        <p:txBody>
          <a:bodyPr anchor="b">
            <a:normAutofit/>
          </a:bodyPr>
          <a:lstStyle/>
          <a:p>
            <a:pPr algn="ctr"/>
            <a:r>
              <a:rPr lang="en-US" sz="4200" b="1" dirty="0">
                <a:latin typeface="Palatino" pitchFamily="2" charset="77"/>
                <a:ea typeface="Palatino" pitchFamily="2" charset="77"/>
              </a:rPr>
              <a:t>Binary Test Results </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937DB77-862A-64F1-3D4F-8183F5FEF561}"/>
              </a:ext>
            </a:extLst>
          </p:cNvPr>
          <p:cNvSpPr>
            <a:spLocks noGrp="1"/>
          </p:cNvSpPr>
          <p:nvPr>
            <p:ph idx="1"/>
          </p:nvPr>
        </p:nvSpPr>
        <p:spPr>
          <a:xfrm>
            <a:off x="6624345" y="2407802"/>
            <a:ext cx="5864465" cy="3878665"/>
          </a:xfrm>
        </p:spPr>
        <p:txBody>
          <a:bodyPr anchor="t">
            <a:normAutofit/>
          </a:bodyPr>
          <a:lstStyle/>
          <a:p>
            <a:pPr marL="0" indent="0">
              <a:lnSpc>
                <a:spcPct val="150000"/>
              </a:lnSpc>
              <a:buNone/>
            </a:pPr>
            <a:r>
              <a:rPr lang="en-US" sz="2400" u="sng" dirty="0">
                <a:latin typeface="Palatino" pitchFamily="2" charset="77"/>
                <a:ea typeface="Palatino" pitchFamily="2" charset="77"/>
              </a:rPr>
              <a:t>Gradient Boosting Test Results</a:t>
            </a:r>
          </a:p>
          <a:p>
            <a:pPr marL="0" indent="0">
              <a:lnSpc>
                <a:spcPct val="150000"/>
              </a:lnSpc>
              <a:buNone/>
            </a:pPr>
            <a:r>
              <a:rPr lang="en-US" sz="2400" dirty="0">
                <a:latin typeface="Palatino" pitchFamily="2" charset="77"/>
                <a:ea typeface="Palatino" pitchFamily="2" charset="77"/>
              </a:rPr>
              <a:t>Weighted F1 score: </a:t>
            </a:r>
            <a:r>
              <a:rPr lang="en-US" sz="2400" b="1" dirty="0">
                <a:latin typeface="Palatino" pitchFamily="2" charset="77"/>
                <a:ea typeface="Palatino" pitchFamily="2" charset="77"/>
              </a:rPr>
              <a:t>0.83216</a:t>
            </a:r>
          </a:p>
        </p:txBody>
      </p:sp>
      <p:pic>
        <p:nvPicPr>
          <p:cNvPr id="1028" name="Picture 4">
            <a:extLst>
              <a:ext uri="{FF2B5EF4-FFF2-40B4-BE49-F238E27FC236}">
                <a16:creationId xmlns:a16="http://schemas.microsoft.com/office/drawing/2014/main" id="{F74EEACB-FBB9-6CFD-4C86-246DCD49C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57" t="2594" r="2449" b="12499"/>
          <a:stretch/>
        </p:blipFill>
        <p:spPr bwMode="auto">
          <a:xfrm>
            <a:off x="297648" y="2122687"/>
            <a:ext cx="5864466" cy="444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9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34461-4CCE-D4BB-9DDE-67B3AF3FF091}"/>
              </a:ext>
            </a:extLst>
          </p:cNvPr>
          <p:cNvSpPr>
            <a:spLocks noGrp="1"/>
          </p:cNvSpPr>
          <p:nvPr>
            <p:ph type="title"/>
          </p:nvPr>
        </p:nvSpPr>
        <p:spPr>
          <a:xfrm>
            <a:off x="1614161" y="701985"/>
            <a:ext cx="8959893" cy="1004836"/>
          </a:xfrm>
        </p:spPr>
        <p:txBody>
          <a:bodyPr anchor="ctr">
            <a:normAutofit/>
          </a:bodyPr>
          <a:lstStyle/>
          <a:p>
            <a:pPr algn="ctr"/>
            <a:r>
              <a:rPr lang="en-US" sz="4200" b="1" dirty="0">
                <a:latin typeface="Palatino" pitchFamily="2" charset="77"/>
                <a:ea typeface="Palatino" pitchFamily="2" charset="77"/>
              </a:rPr>
              <a:t>Multi-Class Modeling Results</a:t>
            </a:r>
          </a:p>
        </p:txBody>
      </p:sp>
      <p:sp>
        <p:nvSpPr>
          <p:cNvPr id="12" name="Rectangle 11">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118434D-17A7-C5D3-4677-8F7ED988DEAD}"/>
              </a:ext>
            </a:extLst>
          </p:cNvPr>
          <p:cNvSpPr txBox="1"/>
          <p:nvPr/>
        </p:nvSpPr>
        <p:spPr>
          <a:xfrm>
            <a:off x="838201" y="1893834"/>
            <a:ext cx="5772150" cy="919320"/>
          </a:xfrm>
          <a:prstGeom prst="rect">
            <a:avLst/>
          </a:prstGeom>
          <a:noFill/>
        </p:spPr>
        <p:txBody>
          <a:bodyPr wrap="square" rtlCol="0">
            <a:spAutoFit/>
          </a:bodyPr>
          <a:lstStyle/>
          <a:p>
            <a:endParaRPr lang="en-US" dirty="0"/>
          </a:p>
        </p:txBody>
      </p:sp>
      <p:sp>
        <p:nvSpPr>
          <p:cNvPr id="18" name="TextBox 17">
            <a:extLst>
              <a:ext uri="{FF2B5EF4-FFF2-40B4-BE49-F238E27FC236}">
                <a16:creationId xmlns:a16="http://schemas.microsoft.com/office/drawing/2014/main" id="{51B37D8C-3BBC-20EA-8414-8AAD39DCC50E}"/>
              </a:ext>
            </a:extLst>
          </p:cNvPr>
          <p:cNvSpPr txBox="1"/>
          <p:nvPr/>
        </p:nvSpPr>
        <p:spPr>
          <a:xfrm>
            <a:off x="990601" y="2046234"/>
            <a:ext cx="5772150" cy="919320"/>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73301E24-BE20-6FD6-6F46-8FF88630F2D7}"/>
              </a:ext>
            </a:extLst>
          </p:cNvPr>
          <p:cNvSpPr txBox="1"/>
          <p:nvPr/>
        </p:nvSpPr>
        <p:spPr>
          <a:xfrm>
            <a:off x="595905" y="1555657"/>
            <a:ext cx="5413984" cy="1631216"/>
          </a:xfrm>
          <a:prstGeom prst="rect">
            <a:avLst/>
          </a:prstGeom>
          <a:noFill/>
        </p:spPr>
        <p:txBody>
          <a:bodyPr wrap="square" rtlCol="0">
            <a:spAutoFit/>
          </a:bodyPr>
          <a:lstStyle/>
          <a:p>
            <a:pPr algn="ctr"/>
            <a:r>
              <a:rPr lang="en-US" sz="2000" u="sng" dirty="0">
                <a:latin typeface="Palatino" pitchFamily="2" charset="77"/>
                <a:ea typeface="Palatino" pitchFamily="2" charset="77"/>
              </a:rPr>
              <a:t>Random Forest </a:t>
            </a:r>
          </a:p>
          <a:p>
            <a:pPr algn="ctr"/>
            <a:r>
              <a:rPr lang="en-US" sz="2000" dirty="0">
                <a:latin typeface="Palatino" pitchFamily="2" charset="77"/>
                <a:ea typeface="Palatino" pitchFamily="2" charset="77"/>
              </a:rPr>
              <a:t>Best validation F1 score: 0.8106</a:t>
            </a:r>
          </a:p>
          <a:p>
            <a:pPr algn="ctr"/>
            <a:r>
              <a:rPr lang="en-US" sz="2000" dirty="0">
                <a:latin typeface="Palatino" pitchFamily="2" charset="77"/>
                <a:ea typeface="Palatino" pitchFamily="2" charset="77"/>
              </a:rPr>
              <a:t> Best training F1 score: 0.9059</a:t>
            </a:r>
          </a:p>
          <a:p>
            <a:pPr algn="ctr"/>
            <a:r>
              <a:rPr lang="en-US" sz="2000" dirty="0">
                <a:latin typeface="Palatino" pitchFamily="2" charset="77"/>
                <a:ea typeface="Palatino" pitchFamily="2" charset="77"/>
              </a:rPr>
              <a:t>Best hyperparameters: {'</a:t>
            </a:r>
            <a:r>
              <a:rPr lang="en-US" sz="2000" dirty="0" err="1">
                <a:latin typeface="Palatino" pitchFamily="2" charset="77"/>
                <a:ea typeface="Palatino" pitchFamily="2" charset="77"/>
              </a:rPr>
              <a:t>max_depth</a:t>
            </a:r>
            <a:r>
              <a:rPr lang="en-US" sz="2000" dirty="0">
                <a:latin typeface="Palatino" pitchFamily="2" charset="77"/>
                <a:ea typeface="Palatino" pitchFamily="2" charset="77"/>
              </a:rPr>
              <a:t>': 16, '</a:t>
            </a:r>
            <a:r>
              <a:rPr lang="en-US" sz="2000" dirty="0" err="1">
                <a:latin typeface="Palatino" pitchFamily="2" charset="77"/>
                <a:ea typeface="Palatino" pitchFamily="2" charset="77"/>
              </a:rPr>
              <a:t>max_features</a:t>
            </a:r>
            <a:r>
              <a:rPr lang="en-US" sz="2000" dirty="0">
                <a:latin typeface="Palatino" pitchFamily="2" charset="77"/>
                <a:ea typeface="Palatino" pitchFamily="2" charset="77"/>
              </a:rPr>
              <a:t>': 0.5, '</a:t>
            </a:r>
            <a:r>
              <a:rPr lang="en-US" sz="2000" dirty="0" err="1">
                <a:latin typeface="Palatino" pitchFamily="2" charset="77"/>
                <a:ea typeface="Palatino" pitchFamily="2" charset="77"/>
              </a:rPr>
              <a:t>n_estimators</a:t>
            </a:r>
            <a:r>
              <a:rPr lang="en-US" sz="2000" dirty="0">
                <a:latin typeface="Palatino" pitchFamily="2" charset="77"/>
                <a:ea typeface="Palatino" pitchFamily="2" charset="77"/>
              </a:rPr>
              <a:t>': 3000}</a:t>
            </a:r>
          </a:p>
        </p:txBody>
      </p:sp>
      <p:sp>
        <p:nvSpPr>
          <p:cNvPr id="24" name="TextBox 23">
            <a:extLst>
              <a:ext uri="{FF2B5EF4-FFF2-40B4-BE49-F238E27FC236}">
                <a16:creationId xmlns:a16="http://schemas.microsoft.com/office/drawing/2014/main" id="{7ABD081A-979F-BB1B-5B04-D573D249BC4C}"/>
              </a:ext>
            </a:extLst>
          </p:cNvPr>
          <p:cNvSpPr txBox="1"/>
          <p:nvPr/>
        </p:nvSpPr>
        <p:spPr>
          <a:xfrm>
            <a:off x="6293527" y="1491065"/>
            <a:ext cx="5056265" cy="1938992"/>
          </a:xfrm>
          <a:prstGeom prst="rect">
            <a:avLst/>
          </a:prstGeom>
          <a:noFill/>
        </p:spPr>
        <p:txBody>
          <a:bodyPr wrap="square" rtlCol="0">
            <a:spAutoFit/>
          </a:bodyPr>
          <a:lstStyle/>
          <a:p>
            <a:pPr algn="ctr"/>
            <a:r>
              <a:rPr lang="en-US" sz="2000" u="sng" dirty="0">
                <a:latin typeface="Palatino" pitchFamily="2" charset="77"/>
                <a:ea typeface="Palatino" pitchFamily="2" charset="77"/>
              </a:rPr>
              <a:t>Gradient Boosting</a:t>
            </a:r>
          </a:p>
          <a:p>
            <a:pPr algn="ctr"/>
            <a:r>
              <a:rPr lang="en-US" sz="2000" dirty="0">
                <a:latin typeface="Palatino" pitchFamily="2" charset="77"/>
                <a:ea typeface="Palatino" pitchFamily="2" charset="77"/>
              </a:rPr>
              <a:t>Best validation F1 score: 0.8118</a:t>
            </a:r>
          </a:p>
          <a:p>
            <a:pPr algn="ctr"/>
            <a:r>
              <a:rPr lang="en-US" sz="2000" dirty="0">
                <a:latin typeface="Palatino" pitchFamily="2" charset="77"/>
                <a:ea typeface="Palatino" pitchFamily="2" charset="77"/>
              </a:rPr>
              <a:t> Best training F1 score: 0.8172</a:t>
            </a:r>
          </a:p>
          <a:p>
            <a:pPr algn="ctr"/>
            <a:r>
              <a:rPr lang="en-US" sz="2000" dirty="0">
                <a:latin typeface="Palatino" pitchFamily="2" charset="77"/>
                <a:ea typeface="Palatino" pitchFamily="2" charset="77"/>
              </a:rPr>
              <a:t> Best hyperparameters: {'</a:t>
            </a:r>
            <a:r>
              <a:rPr lang="en-US" sz="2000" dirty="0" err="1">
                <a:latin typeface="Palatino" pitchFamily="2" charset="77"/>
                <a:ea typeface="Palatino" pitchFamily="2" charset="77"/>
              </a:rPr>
              <a:t>learning_rate</a:t>
            </a:r>
            <a:r>
              <a:rPr lang="en-US" sz="2000" dirty="0">
                <a:latin typeface="Palatino" pitchFamily="2" charset="77"/>
                <a:ea typeface="Palatino" pitchFamily="2" charset="77"/>
              </a:rPr>
              <a:t>': 0.1, '</a:t>
            </a:r>
            <a:r>
              <a:rPr lang="en-US" sz="2000" dirty="0" err="1">
                <a:latin typeface="Palatino" pitchFamily="2" charset="77"/>
                <a:ea typeface="Palatino" pitchFamily="2" charset="77"/>
              </a:rPr>
              <a:t>max_depth</a:t>
            </a:r>
            <a:r>
              <a:rPr lang="en-US" sz="2000" dirty="0">
                <a:latin typeface="Palatino" pitchFamily="2" charset="77"/>
                <a:ea typeface="Palatino" pitchFamily="2" charset="77"/>
              </a:rPr>
              <a:t>': 16, '</a:t>
            </a:r>
            <a:r>
              <a:rPr lang="en-US" sz="2000" dirty="0" err="1">
                <a:latin typeface="Palatino" pitchFamily="2" charset="77"/>
                <a:ea typeface="Palatino" pitchFamily="2" charset="77"/>
              </a:rPr>
              <a:t>max_iter</a:t>
            </a:r>
            <a:r>
              <a:rPr lang="en-US" sz="2000" dirty="0">
                <a:latin typeface="Palatino" pitchFamily="2" charset="77"/>
                <a:ea typeface="Palatino" pitchFamily="2" charset="77"/>
              </a:rPr>
              <a:t>': 1000, '</a:t>
            </a:r>
            <a:r>
              <a:rPr lang="en-US" sz="2000" dirty="0" err="1">
                <a:latin typeface="Palatino" pitchFamily="2" charset="77"/>
                <a:ea typeface="Palatino" pitchFamily="2" charset="77"/>
              </a:rPr>
              <a:t>min_samples_leaf</a:t>
            </a:r>
            <a:r>
              <a:rPr lang="en-US" sz="2000" dirty="0">
                <a:latin typeface="Palatino" pitchFamily="2" charset="77"/>
                <a:ea typeface="Palatino" pitchFamily="2" charset="77"/>
              </a:rPr>
              <a:t>': 60}</a:t>
            </a:r>
          </a:p>
        </p:txBody>
      </p:sp>
      <p:pic>
        <p:nvPicPr>
          <p:cNvPr id="5" name="Picture 4" descr="Graphical user interface&#10;&#10;Description automatically generated">
            <a:extLst>
              <a:ext uri="{FF2B5EF4-FFF2-40B4-BE49-F238E27FC236}">
                <a16:creationId xmlns:a16="http://schemas.microsoft.com/office/drawing/2014/main" id="{77602A4E-782D-4592-2BEF-FC07DC911447}"/>
              </a:ext>
            </a:extLst>
          </p:cNvPr>
          <p:cNvPicPr>
            <a:picLocks noChangeAspect="1"/>
          </p:cNvPicPr>
          <p:nvPr/>
        </p:nvPicPr>
        <p:blipFill rotWithShape="1">
          <a:blip r:embed="rId3"/>
          <a:srcRect l="10913" t="40525" r="54834" b="19872"/>
          <a:stretch/>
        </p:blipFill>
        <p:spPr>
          <a:xfrm>
            <a:off x="1404786" y="3429000"/>
            <a:ext cx="3796222" cy="274320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4A28051-CB7A-1847-E6FF-314856E0052A}"/>
              </a:ext>
            </a:extLst>
          </p:cNvPr>
          <p:cNvPicPr>
            <a:picLocks noChangeAspect="1"/>
          </p:cNvPicPr>
          <p:nvPr/>
        </p:nvPicPr>
        <p:blipFill rotWithShape="1">
          <a:blip r:embed="rId4"/>
          <a:srcRect l="10782" t="43352" r="54948" b="16714"/>
          <a:stretch/>
        </p:blipFill>
        <p:spPr>
          <a:xfrm>
            <a:off x="6989390" y="3406193"/>
            <a:ext cx="3797824" cy="2766007"/>
          </a:xfrm>
          <a:prstGeom prst="rect">
            <a:avLst/>
          </a:prstGeom>
        </p:spPr>
      </p:pic>
    </p:spTree>
    <p:extLst>
      <p:ext uri="{BB962C8B-B14F-4D97-AF65-F5344CB8AC3E}">
        <p14:creationId xmlns:p14="http://schemas.microsoft.com/office/powerpoint/2010/main" val="3030140561"/>
      </p:ext>
    </p:extLst>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k_theme" id="{4A118990-3E50-BC4A-B9B2-07D32BA70DBD}" vid="{DA4B1E72-32D4-2A4F-9191-A26BA22871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{A22FB305-47F6-A341-95BE-4F6FF60641EB}tf16401369</Template>
  <TotalTime>16087</TotalTime>
  <Words>1125</Words>
  <Application>Microsoft Macintosh PowerPoint</Application>
  <PresentationFormat>Widescreen</PresentationFormat>
  <Paragraphs>91</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Algerian</vt:lpstr>
      <vt:lpstr>Arial</vt:lpstr>
      <vt:lpstr>Calibri</vt:lpstr>
      <vt:lpstr>Calibri Light</vt:lpstr>
      <vt:lpstr>Palatino</vt:lpstr>
      <vt:lpstr>Office Theme</vt:lpstr>
      <vt:lpstr>Diabetes Prediction Using BRFSS Dataset</vt:lpstr>
      <vt:lpstr>Data Background</vt:lpstr>
      <vt:lpstr>Project Goals</vt:lpstr>
      <vt:lpstr>Exploratory Data Analysis</vt:lpstr>
      <vt:lpstr>Exploratory Data Analysis</vt:lpstr>
      <vt:lpstr>Modeling Strategy</vt:lpstr>
      <vt:lpstr>Binary Modeling Results</vt:lpstr>
      <vt:lpstr>Binary Test Results </vt:lpstr>
      <vt:lpstr>Multi-Class Modeling Results</vt:lpstr>
      <vt:lpstr>Multi-Class Test Results </vt:lpstr>
      <vt:lpstr>Discussion/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Pixie Ghosh</dc:creator>
  <cp:lastModifiedBy>Pixie Ghosh</cp:lastModifiedBy>
  <cp:revision>2</cp:revision>
  <dcterms:created xsi:type="dcterms:W3CDTF">2023-04-22T18:05:25Z</dcterms:created>
  <dcterms:modified xsi:type="dcterms:W3CDTF">2023-12-29T22:01:06Z</dcterms:modified>
</cp:coreProperties>
</file>